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3"/>
  </p:notesMasterIdLst>
  <p:sldIdLst>
    <p:sldId id="256" r:id="rId2"/>
    <p:sldId id="370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1" r:id="rId22"/>
    <p:sldId id="372" r:id="rId23"/>
    <p:sldId id="373" r:id="rId24"/>
    <p:sldId id="374" r:id="rId25"/>
    <p:sldId id="375" r:id="rId26"/>
    <p:sldId id="382" r:id="rId27"/>
    <p:sldId id="383" r:id="rId28"/>
    <p:sldId id="384" r:id="rId29"/>
    <p:sldId id="385" r:id="rId30"/>
    <p:sldId id="386" r:id="rId31"/>
    <p:sldId id="381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70" autoAdjust="0"/>
  </p:normalViewPr>
  <p:slideViewPr>
    <p:cSldViewPr>
      <p:cViewPr varScale="1">
        <p:scale>
          <a:sx n="79" d="100"/>
          <a:sy n="79" d="100"/>
        </p:scale>
        <p:origin x="1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1E90C-9960-4C7D-8826-918F4B8CE6D9}" type="datetimeFigureOut">
              <a:rPr lang="en-US" smtClean="0"/>
              <a:pPr/>
              <a:t>8/28/2017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CF1A8-8666-4EAB-8B30-AAB87374B6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7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E2036-3A3D-47E3-B321-BDDD82B931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5883E-EA2C-4825-88EF-E936122077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24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85E40-7E84-42CF-A666-3F4B55D3A29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2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9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F529B-9FE5-4A3D-893A-B3A9EDCBE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4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691C8-0E64-4093-8F65-868CAC4219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18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BAFAA-397F-4BBA-A00B-F6D04159F6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7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4771D-A8C6-4162-AA18-427A8A9A2A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2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BE858-3DBA-4AD2-B538-5D1F73C51A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2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1D39A-AB2C-4560-A132-5DA68E729B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A293F-49FF-4A08-9405-07991F52572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8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F2C1B-1A6D-437A-8673-E7EA15D5D9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6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D3184-D19E-4EC3-825D-151FB4EA68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4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11C721-3667-459B-AA36-BDB5D6E463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1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/>
              <a:t>PRINCIPLES AND ELEMENTS OF DESIGN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Name:</a:t>
            </a:r>
          </a:p>
          <a:p>
            <a:r>
              <a:rPr lang="en-US" dirty="0" smtClean="0"/>
              <a:t>Period: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Rhythm by </a:t>
            </a:r>
            <a:r>
              <a:rPr lang="en-US" dirty="0" smtClean="0"/>
              <a:t>Transition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5857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Emphasis/Focal Point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5551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Scale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1141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Proportion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8472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Harmony- Unity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878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Harmony- Variety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91051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Shape/Form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411629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8662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Space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9414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Texture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9493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Instructions: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For each </a:t>
            </a:r>
            <a:r>
              <a:rPr lang="en-US" sz="4800" dirty="0" smtClean="0"/>
              <a:t>slide find a picture of the element in interior design.</a:t>
            </a:r>
          </a:p>
          <a:p>
            <a:r>
              <a:rPr lang="en-US" sz="4800" dirty="0" smtClean="0"/>
              <a:t>Write an explanation of why that picture shows the element</a:t>
            </a:r>
            <a:r>
              <a:rPr lang="en-US" sz="4800" dirty="0"/>
              <a:t> </a:t>
            </a:r>
            <a:r>
              <a:rPr lang="en-US" sz="4800" dirty="0" smtClean="0"/>
              <a:t>or principle.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52390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Color- Monochromatic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2840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Color- Analogous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2583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Color- Complimentary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8477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Color- Split Complementary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8882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Color- Triadic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04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Pictures of something cool in interior 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7848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Pictures of something cool in interior 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7073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Pictures of something cool in interior 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45685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Pictures of something cool in interior 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97670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Pictures of something cool in interior 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70862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Symmetrical Balance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0026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Pictures of something cool in interior design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47598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 learned from this section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I learned: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324852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Asymmetrical Balance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41103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Radial Balance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410784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Rhythm by </a:t>
            </a:r>
            <a:r>
              <a:rPr lang="en-US" dirty="0" smtClean="0"/>
              <a:t>Repetition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25323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Rhythm by Gradation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837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Rhythm </a:t>
            </a:r>
            <a:r>
              <a:rPr lang="en-US" dirty="0" smtClean="0"/>
              <a:t>by Opposition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15657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Rhythm by </a:t>
            </a:r>
            <a:r>
              <a:rPr lang="en-US" dirty="0" smtClean="0"/>
              <a:t>Radiation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Why I choose this example:</a:t>
            </a:r>
          </a:p>
          <a:p>
            <a:endParaRPr lang="en-US" dirty="0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41264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</TotalTime>
  <Words>300</Words>
  <Application>Microsoft Office PowerPoint</Application>
  <PresentationFormat>On-screen Show (4:3)</PresentationFormat>
  <Paragraphs>64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PRINCIPLES AND ELEMENTS OF DESIGN</vt:lpstr>
      <vt:lpstr>Instructions:</vt:lpstr>
      <vt:lpstr>Symmetrical Balance </vt:lpstr>
      <vt:lpstr>Asymmetrical Balance </vt:lpstr>
      <vt:lpstr>Radial Balance </vt:lpstr>
      <vt:lpstr>Rhythm by Repetition </vt:lpstr>
      <vt:lpstr>Rhythm by Gradation </vt:lpstr>
      <vt:lpstr>Rhythm by Opposition </vt:lpstr>
      <vt:lpstr>Rhythm by Radiation </vt:lpstr>
      <vt:lpstr>Rhythm by Transition </vt:lpstr>
      <vt:lpstr>Emphasis/Focal Point </vt:lpstr>
      <vt:lpstr>Scale </vt:lpstr>
      <vt:lpstr>Proportion </vt:lpstr>
      <vt:lpstr>Harmony- Unity </vt:lpstr>
      <vt:lpstr>Harmony- Variety </vt:lpstr>
      <vt:lpstr>Shape/Form </vt:lpstr>
      <vt:lpstr>Line </vt:lpstr>
      <vt:lpstr>Space </vt:lpstr>
      <vt:lpstr>Texture </vt:lpstr>
      <vt:lpstr>Color- Monochromatic </vt:lpstr>
      <vt:lpstr>Color- Analogous </vt:lpstr>
      <vt:lpstr>Color- Complimentary </vt:lpstr>
      <vt:lpstr>Color- Split Complementary </vt:lpstr>
      <vt:lpstr>Color- Triadic </vt:lpstr>
      <vt:lpstr>Pictures of something cool in interior design </vt:lpstr>
      <vt:lpstr>Pictures of something cool in interior design </vt:lpstr>
      <vt:lpstr>Pictures of something cool in interior design </vt:lpstr>
      <vt:lpstr>Pictures of something cool in interior design </vt:lpstr>
      <vt:lpstr>Pictures of something cool in interior design </vt:lpstr>
      <vt:lpstr>Pictures of something cool in interior design </vt:lpstr>
      <vt:lpstr>What I learned from this section </vt:lpstr>
    </vt:vector>
  </TitlesOfParts>
  <Company>Weber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DESIGN</dc:title>
  <dc:creator>WSD  Student/Staff</dc:creator>
  <cp:lastModifiedBy>Student CNJJH</cp:lastModifiedBy>
  <cp:revision>32</cp:revision>
  <cp:lastPrinted>1601-01-01T00:00:00Z</cp:lastPrinted>
  <dcterms:created xsi:type="dcterms:W3CDTF">2003-04-08T18:37:09Z</dcterms:created>
  <dcterms:modified xsi:type="dcterms:W3CDTF">2017-08-28T15:45:33Z</dcterms:modified>
</cp:coreProperties>
</file>