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31"/>
  </p:notesMasterIdLst>
  <p:sldIdLst>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4"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Arial Narrow" panose="020B0606020202030204" pitchFamily="34" charset="0"/>
      <p:regular r:id="rId32"/>
      <p:bold r:id="rId33"/>
      <p:italic r:id="rId34"/>
      <p:boldItalic r:id="rId35"/>
    </p:embeddedFont>
    <p:embeddedFont>
      <p:font typeface="Impact" panose="020B0806030902050204" pitchFamily="34" charset="0"/>
      <p:regular r:id="rId36"/>
    </p:embeddedFont>
    <p:embeddedFont>
      <p:font typeface="Syncopate" panose="020B0604020202020204" charset="0"/>
      <p:regular r:id="rId37"/>
      <p:bold r:id="rId38"/>
    </p:embeddedFont>
    <p:embeddedFont>
      <p:font typeface="Tahoma" panose="020B0604030504040204" pitchFamily="34" charset="0"/>
      <p:regular r:id="rId39"/>
      <p:bold r:id="rId40"/>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6114927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21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0513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7248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51058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9211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2406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9732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10940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2978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93553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5" name="Shape 305"/>
          <p:cNvSpPr txBox="1">
            <a:spLocks noGrp="1"/>
          </p:cNvSpPr>
          <p:nvPr>
            <p:ph type="body" idx="1"/>
          </p:nvPr>
        </p:nvSpPr>
        <p:spPr>
          <a:xfrm>
            <a:off x="685800" y="4343400"/>
            <a:ext cx="5486400" cy="4114799"/>
          </a:xfrm>
          <a:prstGeom prst="rect">
            <a:avLst/>
          </a:prstGeom>
          <a:noFill/>
          <a:ln>
            <a:noFill/>
          </a:ln>
        </p:spPr>
        <p:txBody>
          <a:bodyPr lIns="91300" tIns="45625" rIns="91300" bIns="45625" anchor="t" anchorCtr="0">
            <a:noAutofit/>
          </a:bodyPr>
          <a:lstStyle/>
          <a:p>
            <a:pPr marL="0" marR="0" lvl="0" indent="0" algn="l" rtl="0">
              <a:spcBef>
                <a:spcPts val="0"/>
              </a:spcBef>
              <a:spcAft>
                <a:spcPts val="0"/>
              </a:spcAft>
              <a:buSzPct val="25000"/>
              <a:buNone/>
            </a:pPr>
            <a:r>
              <a:rPr lang="en" sz="1200" b="0" i="0" u="none" strike="noStrike" cap="none" baseline="0">
                <a:solidFill>
                  <a:schemeClr val="dk1"/>
                </a:solidFill>
                <a:latin typeface="Arial"/>
                <a:ea typeface="Arial"/>
                <a:cs typeface="Arial"/>
                <a:sym typeface="Arial"/>
              </a:rPr>
              <a:t>Have students read the information provided about patients and mark the details in the chart. After they have filled in the chart ask students to total the numbers at the bottom and figure out the percentage of people that got sick from each food or drink element. (You may have to have a mini lesson on how to calculate percentages.) After they have figured out the percentages the class should be able to identify that the fruit punch is what made the people sick. </a:t>
            </a:r>
          </a:p>
        </p:txBody>
      </p:sp>
      <p:sp>
        <p:nvSpPr>
          <p:cNvPr id="306" name="Shape 306"/>
          <p:cNvSpPr txBox="1">
            <a:spLocks noGrp="1"/>
          </p:cNvSpPr>
          <p:nvPr>
            <p:ph type="sldNum" idx="12"/>
          </p:nvPr>
        </p:nvSpPr>
        <p:spPr>
          <a:xfrm>
            <a:off x="3884613" y="8685213"/>
            <a:ext cx="2971800" cy="457199"/>
          </a:xfrm>
          <a:prstGeom prst="rect">
            <a:avLst/>
          </a:prstGeom>
          <a:noFill/>
          <a:ln>
            <a:noFill/>
          </a:ln>
        </p:spPr>
        <p:txBody>
          <a:bodyPr lIns="91300" tIns="45625" rIns="91300" bIns="45625"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chemeClr val="dk1"/>
                </a:solidFill>
                <a:latin typeface="Arial"/>
                <a:ea typeface="Arial"/>
                <a:cs typeface="Arial"/>
                <a:sym typeface="Arial"/>
              </a:rPr>
              <a:t>20</a:t>
            </a:fld>
            <a:endParaRPr lang="en"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12359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7" name="Shape 177"/>
          <p:cNvSpPr txBox="1">
            <a:spLocks noGrp="1"/>
          </p:cNvSpPr>
          <p:nvPr>
            <p:ph type="body" idx="1"/>
          </p:nvPr>
        </p:nvSpPr>
        <p:spPr>
          <a:xfrm>
            <a:off x="685800" y="4343400"/>
            <a:ext cx="5486400" cy="4114799"/>
          </a:xfrm>
          <a:prstGeom prst="rect">
            <a:avLst/>
          </a:prstGeom>
          <a:noFill/>
          <a:ln>
            <a:noFill/>
          </a:ln>
        </p:spPr>
        <p:txBody>
          <a:bodyPr lIns="91300" tIns="45625" rIns="91300" bIns="45625" anchor="t" anchorCtr="0">
            <a:noAutofit/>
          </a:bodyPr>
          <a:lstStyle/>
          <a:p>
            <a:pPr marL="0" marR="0" lvl="0" indent="0" algn="l" rtl="0">
              <a:spcBef>
                <a:spcPts val="0"/>
              </a:spcBef>
              <a:spcAft>
                <a:spcPts val="0"/>
              </a:spcAft>
              <a:buSzPct val="25000"/>
              <a:buNone/>
            </a:pPr>
            <a:r>
              <a:rPr lang="en" sz="1200" b="0" i="0" u="none" strike="noStrike" cap="none" baseline="0">
                <a:solidFill>
                  <a:schemeClr val="dk1"/>
                </a:solidFill>
                <a:latin typeface="Arial"/>
                <a:ea typeface="Arial"/>
                <a:cs typeface="Arial"/>
                <a:sym typeface="Arial"/>
              </a:rPr>
              <a:t>The health informatics pathway has careers that range from entry level to professional status. You may take classes in high school like medical terminology, medical anatomy and physiology, and when you are a senior you may take a medical assistance class and graduate ready to work in a doctor’s office. Health informatics includes any of the careers that require research and analysis, lab technician and epidemiologist are just two examples.  Ask the class if they can think of any other careers in healthcare that do these kinds of duties?</a:t>
            </a:r>
          </a:p>
        </p:txBody>
      </p:sp>
      <p:sp>
        <p:nvSpPr>
          <p:cNvPr id="178" name="Shape 178"/>
          <p:cNvSpPr txBox="1">
            <a:spLocks noGrp="1"/>
          </p:cNvSpPr>
          <p:nvPr>
            <p:ph type="sldNum" idx="12"/>
          </p:nvPr>
        </p:nvSpPr>
        <p:spPr>
          <a:xfrm>
            <a:off x="3884613" y="8685213"/>
            <a:ext cx="2971800" cy="457199"/>
          </a:xfrm>
          <a:prstGeom prst="rect">
            <a:avLst/>
          </a:prstGeom>
          <a:noFill/>
          <a:ln>
            <a:noFill/>
          </a:ln>
        </p:spPr>
        <p:txBody>
          <a:bodyPr lIns="91300" tIns="45625" rIns="91300" bIns="45625"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chemeClr val="dk1"/>
                </a:solidFill>
                <a:latin typeface="Arial"/>
                <a:ea typeface="Arial"/>
                <a:cs typeface="Arial"/>
                <a:sym typeface="Arial"/>
              </a:rPr>
              <a:t>2</a:t>
            </a:fld>
            <a:endParaRPr lang="en"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10588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2" name="Shape 312"/>
          <p:cNvSpPr txBox="1">
            <a:spLocks noGrp="1"/>
          </p:cNvSpPr>
          <p:nvPr>
            <p:ph type="body" idx="1"/>
          </p:nvPr>
        </p:nvSpPr>
        <p:spPr>
          <a:xfrm>
            <a:off x="685800" y="4343400"/>
            <a:ext cx="5486399" cy="4114800"/>
          </a:xfrm>
          <a:prstGeom prst="rect">
            <a:avLst/>
          </a:prstGeom>
          <a:noFill/>
          <a:ln>
            <a:noFill/>
          </a:ln>
        </p:spPr>
        <p:txBody>
          <a:bodyPr lIns="91300" tIns="45625" rIns="91300" bIns="45625" anchor="t" anchorCtr="0">
            <a:noAutofit/>
          </a:bodyPr>
          <a:lstStyle/>
          <a:p>
            <a:pPr marL="0" marR="0" lvl="0" indent="0" algn="l" rtl="0">
              <a:spcBef>
                <a:spcPts val="0"/>
              </a:spcBef>
              <a:spcAft>
                <a:spcPts val="0"/>
              </a:spcAft>
              <a:buSzPct val="25000"/>
              <a:buNone/>
            </a:pPr>
            <a:r>
              <a:rPr lang="en" sz="1200" b="0" i="0" u="none" strike="noStrike" cap="none" baseline="0">
                <a:solidFill>
                  <a:schemeClr val="dk1"/>
                </a:solidFill>
                <a:latin typeface="Arial"/>
                <a:ea typeface="Arial"/>
                <a:cs typeface="Arial"/>
                <a:sym typeface="Arial"/>
              </a:rPr>
              <a:t>Have students read the information provided about patients and mark the details in the chart. After they have filled in the chart ask students to total the numbers at the bottom and figure out the percentage of people that got sick from each food or drink element. (You may have to have a mini lesson on how to calculate percentages.) After they have figured out the percentages the class should be able to identify that the fruit punch is what made the people sick. </a:t>
            </a:r>
          </a:p>
        </p:txBody>
      </p:sp>
      <p:sp>
        <p:nvSpPr>
          <p:cNvPr id="313" name="Shape 313"/>
          <p:cNvSpPr txBox="1">
            <a:spLocks noGrp="1"/>
          </p:cNvSpPr>
          <p:nvPr>
            <p:ph type="sldNum" idx="12"/>
          </p:nvPr>
        </p:nvSpPr>
        <p:spPr>
          <a:xfrm>
            <a:off x="3884613" y="8685213"/>
            <a:ext cx="2971799" cy="457200"/>
          </a:xfrm>
          <a:prstGeom prst="rect">
            <a:avLst/>
          </a:prstGeom>
          <a:noFill/>
          <a:ln>
            <a:noFill/>
          </a:ln>
        </p:spPr>
        <p:txBody>
          <a:bodyPr lIns="91300" tIns="45625" rIns="91300" bIns="45625"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chemeClr val="dk1"/>
                </a:solidFill>
                <a:latin typeface="Arial"/>
                <a:ea typeface="Arial"/>
                <a:cs typeface="Arial"/>
                <a:sym typeface="Arial"/>
              </a:rPr>
              <a:t>21</a:t>
            </a:fld>
            <a:endParaRPr lang="en"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849469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300" tIns="45625" rIns="91300" bIns="45625" anchor="t" anchorCtr="0">
            <a:noAutofit/>
          </a:bodyPr>
          <a:lstStyle/>
          <a:p>
            <a:pPr marL="0" marR="0" lvl="0" indent="0" algn="l" rtl="0">
              <a:spcBef>
                <a:spcPts val="0"/>
              </a:spcBef>
              <a:spcAft>
                <a:spcPts val="0"/>
              </a:spcAft>
              <a:buSzPct val="25000"/>
              <a:buNone/>
            </a:pPr>
            <a:r>
              <a:rPr lang="en" sz="1200" b="0" i="0" u="none" strike="noStrike" cap="none" baseline="0">
                <a:solidFill>
                  <a:schemeClr val="dk1"/>
                </a:solidFill>
                <a:latin typeface="Arial"/>
                <a:ea typeface="Arial"/>
                <a:cs typeface="Arial"/>
                <a:sym typeface="Arial"/>
              </a:rPr>
              <a:t>Have students read the information provided about patients and mark the details in the chart. After they have filled in the chart ask students to total the numbers at the bottom and figure out the percentage of people that got sick from each food or drink element. (You may have to have a mini lesson on how to calculate percentages.) After they have figured out the percentages the class should be able to identify that the fruit punch is what made the people sick. </a:t>
            </a:r>
          </a:p>
        </p:txBody>
      </p:sp>
      <p:sp>
        <p:nvSpPr>
          <p:cNvPr id="320" name="Shape 320"/>
          <p:cNvSpPr txBox="1">
            <a:spLocks noGrp="1"/>
          </p:cNvSpPr>
          <p:nvPr>
            <p:ph type="sldNum" idx="12"/>
          </p:nvPr>
        </p:nvSpPr>
        <p:spPr>
          <a:xfrm>
            <a:off x="3884613" y="8685213"/>
            <a:ext cx="2971799" cy="457200"/>
          </a:xfrm>
          <a:prstGeom prst="rect">
            <a:avLst/>
          </a:prstGeom>
          <a:noFill/>
          <a:ln>
            <a:noFill/>
          </a:ln>
        </p:spPr>
        <p:txBody>
          <a:bodyPr lIns="91300" tIns="45625" rIns="91300" bIns="45625"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chemeClr val="dk1"/>
                </a:solidFill>
                <a:latin typeface="Arial"/>
                <a:ea typeface="Arial"/>
                <a:cs typeface="Arial"/>
                <a:sym typeface="Arial"/>
              </a:rPr>
              <a:t>22</a:t>
            </a:fld>
            <a:endParaRPr lang="en"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635638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6" name="Shape 326"/>
          <p:cNvSpPr txBox="1">
            <a:spLocks noGrp="1"/>
          </p:cNvSpPr>
          <p:nvPr>
            <p:ph type="body" idx="1"/>
          </p:nvPr>
        </p:nvSpPr>
        <p:spPr>
          <a:xfrm>
            <a:off x="685800" y="4343400"/>
            <a:ext cx="5486399" cy="4114800"/>
          </a:xfrm>
          <a:prstGeom prst="rect">
            <a:avLst/>
          </a:prstGeom>
          <a:noFill/>
          <a:ln>
            <a:noFill/>
          </a:ln>
        </p:spPr>
        <p:txBody>
          <a:bodyPr lIns="91300" tIns="45625" rIns="91300" bIns="45625" anchor="t" anchorCtr="0">
            <a:noAutofit/>
          </a:bodyPr>
          <a:lstStyle/>
          <a:p>
            <a:pPr marL="0" marR="0" lvl="0" indent="0" algn="l" rtl="0">
              <a:spcBef>
                <a:spcPts val="0"/>
              </a:spcBef>
              <a:spcAft>
                <a:spcPts val="0"/>
              </a:spcAft>
              <a:buSzPct val="25000"/>
              <a:buNone/>
            </a:pPr>
            <a:r>
              <a:rPr lang="en" sz="1200" b="0" i="0" u="none" strike="noStrike" cap="none" baseline="0">
                <a:solidFill>
                  <a:schemeClr val="dk1"/>
                </a:solidFill>
                <a:latin typeface="Arial"/>
                <a:ea typeface="Arial"/>
                <a:cs typeface="Arial"/>
                <a:sym typeface="Arial"/>
              </a:rPr>
              <a:t>Have students read the information provided about patients and mark the details in the chart. After they have filled in the chart ask students to total the numbers at the bottom and figure out the percentage of people that got sick from each food or drink element. (You may have to have a mini lesson on how to calculate percentages.) After they have figured out the percentages the class should be able to identify that the fruit punch is what made the people sick. </a:t>
            </a:r>
          </a:p>
        </p:txBody>
      </p:sp>
      <p:sp>
        <p:nvSpPr>
          <p:cNvPr id="327" name="Shape 327"/>
          <p:cNvSpPr txBox="1">
            <a:spLocks noGrp="1"/>
          </p:cNvSpPr>
          <p:nvPr>
            <p:ph type="sldNum" idx="12"/>
          </p:nvPr>
        </p:nvSpPr>
        <p:spPr>
          <a:xfrm>
            <a:off x="3884613" y="8685213"/>
            <a:ext cx="2971799" cy="457200"/>
          </a:xfrm>
          <a:prstGeom prst="rect">
            <a:avLst/>
          </a:prstGeom>
          <a:noFill/>
          <a:ln>
            <a:noFill/>
          </a:ln>
        </p:spPr>
        <p:txBody>
          <a:bodyPr lIns="91300" tIns="45625" rIns="91300" bIns="45625"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chemeClr val="dk1"/>
                </a:solidFill>
                <a:latin typeface="Arial"/>
                <a:ea typeface="Arial"/>
                <a:cs typeface="Arial"/>
                <a:sym typeface="Arial"/>
              </a:rPr>
              <a:t>23</a:t>
            </a:fld>
            <a:endParaRPr lang="en"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515486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769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95477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2207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36446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0710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4" name="Shape 184"/>
          <p:cNvSpPr txBox="1">
            <a:spLocks noGrp="1"/>
          </p:cNvSpPr>
          <p:nvPr>
            <p:ph type="body" idx="1"/>
          </p:nvPr>
        </p:nvSpPr>
        <p:spPr>
          <a:xfrm>
            <a:off x="685800" y="4343400"/>
            <a:ext cx="5486400" cy="4114799"/>
          </a:xfrm>
          <a:prstGeom prst="rect">
            <a:avLst/>
          </a:prstGeom>
          <a:noFill/>
          <a:ln>
            <a:noFill/>
          </a:ln>
        </p:spPr>
        <p:txBody>
          <a:bodyPr lIns="91300" tIns="45625" rIns="91300" bIns="45625" anchor="t" anchorCtr="0">
            <a:noAutofit/>
          </a:bodyPr>
          <a:lstStyle/>
          <a:p>
            <a:pPr marL="0" marR="0" lvl="0" indent="0" algn="l" rtl="0">
              <a:spcBef>
                <a:spcPts val="0"/>
              </a:spcBef>
              <a:spcAft>
                <a:spcPts val="0"/>
              </a:spcAft>
              <a:buSzPct val="25000"/>
              <a:buNone/>
            </a:pPr>
            <a:r>
              <a:rPr lang="en" sz="1200" b="0" i="0" u="none" strike="noStrike" cap="none" baseline="0">
                <a:solidFill>
                  <a:schemeClr val="dk1"/>
                </a:solidFill>
                <a:latin typeface="Arial"/>
                <a:ea typeface="Arial"/>
                <a:cs typeface="Arial"/>
                <a:sym typeface="Arial"/>
              </a:rPr>
              <a:t>There is not a specific location to write down the details to the case but students may want to jot them down at the bottom of one of the worksheets if they want to be the first one to figure out the mystery. </a:t>
            </a:r>
          </a:p>
        </p:txBody>
      </p:sp>
      <p:sp>
        <p:nvSpPr>
          <p:cNvPr id="185" name="Shape 185"/>
          <p:cNvSpPr txBox="1">
            <a:spLocks noGrp="1"/>
          </p:cNvSpPr>
          <p:nvPr>
            <p:ph type="sldNum" idx="12"/>
          </p:nvPr>
        </p:nvSpPr>
        <p:spPr>
          <a:xfrm>
            <a:off x="3884613" y="8685213"/>
            <a:ext cx="2971800" cy="457199"/>
          </a:xfrm>
          <a:prstGeom prst="rect">
            <a:avLst/>
          </a:prstGeom>
          <a:noFill/>
          <a:ln>
            <a:noFill/>
          </a:ln>
        </p:spPr>
        <p:txBody>
          <a:bodyPr lIns="91300" tIns="45625" rIns="91300" bIns="45625"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chemeClr val="dk1"/>
                </a:solidFill>
                <a:latin typeface="Arial"/>
                <a:ea typeface="Arial"/>
                <a:cs typeface="Arial"/>
                <a:sym typeface="Arial"/>
              </a:rPr>
              <a:t>3</a:t>
            </a:fld>
            <a:endParaRPr lang="en"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259780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2364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8" name="Shape 198"/>
          <p:cNvSpPr txBox="1">
            <a:spLocks noGrp="1"/>
          </p:cNvSpPr>
          <p:nvPr>
            <p:ph type="body" idx="1"/>
          </p:nvPr>
        </p:nvSpPr>
        <p:spPr>
          <a:xfrm>
            <a:off x="685800" y="4343400"/>
            <a:ext cx="5486400" cy="4114799"/>
          </a:xfrm>
          <a:prstGeom prst="rect">
            <a:avLst/>
          </a:prstGeom>
          <a:noFill/>
          <a:ln>
            <a:noFill/>
          </a:ln>
        </p:spPr>
        <p:txBody>
          <a:bodyPr lIns="91300" tIns="45625" rIns="91300" bIns="45625" anchor="t" anchorCtr="0">
            <a:noAutofit/>
          </a:bodyPr>
          <a:lstStyle/>
          <a:p>
            <a:pPr marL="0" marR="0" lvl="0" indent="0" algn="l" rtl="0">
              <a:spcBef>
                <a:spcPts val="0"/>
              </a:spcBef>
              <a:spcAft>
                <a:spcPts val="0"/>
              </a:spcAft>
              <a:buSzPct val="25000"/>
              <a:buNone/>
            </a:pPr>
            <a:r>
              <a:rPr lang="en" sz="1200" b="0" i="0" u="none" strike="noStrike" cap="none" baseline="0">
                <a:solidFill>
                  <a:schemeClr val="dk1"/>
                </a:solidFill>
                <a:latin typeface="Arial"/>
                <a:ea typeface="Arial"/>
                <a:cs typeface="Arial"/>
                <a:sym typeface="Arial"/>
              </a:rPr>
              <a:t>Have students switch roles from the epidemiologist to the admittance clerk. Explain that the “face” or first person that a patient comes in contact with is the admitting clerk in a hospital and usually a medical assistant or medical office administrative assistant in a clinic. Have a discussion about customer service and the ways in which an admitting clerk needs to be treating people who are in pain, or sick. This role play is a practice of empathy. You may want discuss what empathy means—putting yourself in someone else’s situation—it is not sympathy. Sympathy is feeling sorry or bad for someone. </a:t>
            </a:r>
          </a:p>
        </p:txBody>
      </p:sp>
      <p:sp>
        <p:nvSpPr>
          <p:cNvPr id="199" name="Shape 199"/>
          <p:cNvSpPr txBox="1">
            <a:spLocks noGrp="1"/>
          </p:cNvSpPr>
          <p:nvPr>
            <p:ph type="sldNum" idx="12"/>
          </p:nvPr>
        </p:nvSpPr>
        <p:spPr>
          <a:xfrm>
            <a:off x="3884613" y="8685213"/>
            <a:ext cx="2971800" cy="457199"/>
          </a:xfrm>
          <a:prstGeom prst="rect">
            <a:avLst/>
          </a:prstGeom>
          <a:noFill/>
          <a:ln>
            <a:noFill/>
          </a:ln>
        </p:spPr>
        <p:txBody>
          <a:bodyPr lIns="91300" tIns="45625" rIns="91300" bIns="45625"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chemeClr val="dk1"/>
                </a:solidFill>
                <a:latin typeface="Arial"/>
                <a:ea typeface="Arial"/>
                <a:cs typeface="Arial"/>
                <a:sym typeface="Arial"/>
              </a:rPr>
              <a:t>5</a:t>
            </a:fld>
            <a:endParaRPr lang="en"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425561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2" name="Shape 212"/>
          <p:cNvSpPr txBox="1">
            <a:spLocks noGrp="1"/>
          </p:cNvSpPr>
          <p:nvPr>
            <p:ph type="body" idx="1"/>
          </p:nvPr>
        </p:nvSpPr>
        <p:spPr>
          <a:xfrm>
            <a:off x="685800" y="4343400"/>
            <a:ext cx="5486400" cy="4114799"/>
          </a:xfrm>
          <a:prstGeom prst="rect">
            <a:avLst/>
          </a:prstGeom>
          <a:noFill/>
          <a:ln>
            <a:noFill/>
          </a:ln>
        </p:spPr>
        <p:txBody>
          <a:bodyPr lIns="91300" tIns="45625" rIns="91300" bIns="45625" anchor="t" anchorCtr="0">
            <a:noAutofit/>
          </a:bodyPr>
          <a:lstStyle/>
          <a:p>
            <a:pPr marL="0" marR="0" lvl="0" indent="0" algn="l" rtl="0">
              <a:spcBef>
                <a:spcPts val="0"/>
              </a:spcBef>
              <a:spcAft>
                <a:spcPts val="0"/>
              </a:spcAft>
              <a:buSzPct val="25000"/>
              <a:buNone/>
            </a:pPr>
            <a:r>
              <a:rPr lang="en" sz="1200" b="0" i="0" u="none" strike="noStrike" cap="none" baseline="0">
                <a:solidFill>
                  <a:schemeClr val="dk1"/>
                </a:solidFill>
                <a:latin typeface="Arial"/>
                <a:ea typeface="Arial"/>
                <a:cs typeface="Arial"/>
                <a:sym typeface="Arial"/>
              </a:rPr>
              <a:t>Before showing the video ask the class if they understand what an epidemiologist does? “Research epidemiologists study diseases to find ways to cure or prevent them, researching diseases that affect the whole human body, like HIV, or focusing their research on illnesses that target one region of the body, such as the lungs or heart. Research epidemiologists typically work at research facilities, such as universities, or for the federal government. Clinical epidemiologists usually work in hospitals or outpatient centers, where they collaborate with doctors to stop or prevent the outbreak of diseases.” (education-portal.com/epidemiology) </a:t>
            </a:r>
          </a:p>
          <a:p>
            <a:pPr marL="0" marR="0" lvl="0" indent="0" algn="l" rtl="0">
              <a:spcBef>
                <a:spcPts val="300"/>
              </a:spcBef>
              <a:spcAft>
                <a:spcPts val="0"/>
              </a:spcAft>
              <a:buSzPct val="25000"/>
              <a:buNone/>
            </a:pPr>
            <a:r>
              <a:rPr lang="en" sz="1200" b="0" i="0" u="none" strike="noStrike" cap="none" baseline="0">
                <a:solidFill>
                  <a:schemeClr val="dk1"/>
                </a:solidFill>
                <a:latin typeface="Arial"/>
                <a:ea typeface="Arial"/>
                <a:cs typeface="Arial"/>
                <a:sym typeface="Arial"/>
              </a:rPr>
              <a:t>If you are a person that excels in math and sciences and likes to solve mysteries then you may want to keep this career in mind. </a:t>
            </a:r>
          </a:p>
        </p:txBody>
      </p:sp>
      <p:sp>
        <p:nvSpPr>
          <p:cNvPr id="213" name="Shape 213"/>
          <p:cNvSpPr txBox="1">
            <a:spLocks noGrp="1"/>
          </p:cNvSpPr>
          <p:nvPr>
            <p:ph type="sldNum" idx="12"/>
          </p:nvPr>
        </p:nvSpPr>
        <p:spPr>
          <a:xfrm>
            <a:off x="3884613" y="8685213"/>
            <a:ext cx="2971800" cy="457199"/>
          </a:xfrm>
          <a:prstGeom prst="rect">
            <a:avLst/>
          </a:prstGeom>
          <a:noFill/>
          <a:ln>
            <a:noFill/>
          </a:ln>
        </p:spPr>
        <p:txBody>
          <a:bodyPr lIns="91300" tIns="45625" rIns="91300" bIns="45625"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chemeClr val="dk1"/>
                </a:solidFill>
                <a:latin typeface="Arial"/>
                <a:ea typeface="Arial"/>
                <a:cs typeface="Arial"/>
                <a:sym typeface="Arial"/>
              </a:rPr>
              <a:t>6</a:t>
            </a:fld>
            <a:endParaRPr lang="en"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323763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6802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1425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799"/>
          </a:xfrm>
          <a:prstGeom prst="rect">
            <a:avLst/>
          </a:prstGeom>
        </p:spPr>
        <p:txBody>
          <a:bodyPr lIns="88775" tIns="88775" rIns="88775" bIns="88775" anchor="ctr" anchorCtr="0">
            <a:noAutofit/>
          </a:bodyPr>
          <a:lstStyle/>
          <a:p>
            <a:pPr>
              <a:spcBef>
                <a:spcPts val="0"/>
              </a:spcBef>
              <a:buNone/>
            </a:pPr>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21744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17" name="Shape 17"/>
          <p:cNvSpPr/>
          <p:nvPr/>
        </p:nvSpPr>
        <p:spPr>
          <a:xfrm>
            <a:off x="-8466" y="-12699"/>
            <a:ext cx="8754533" cy="4838699"/>
          </a:xfrm>
          <a:custGeom>
            <a:avLst/>
            <a:gdLst/>
            <a:ahLst/>
            <a:cxnLst/>
            <a:rect l="0" t="0" r="0" b="0"/>
            <a:pathLst>
              <a:path w="8754534" h="6451600" extrusionOk="0">
                <a:moveTo>
                  <a:pt x="8373534" y="0"/>
                </a:moveTo>
                <a:lnTo>
                  <a:pt x="8754534" y="5994400"/>
                </a:lnTo>
                <a:lnTo>
                  <a:pt x="0" y="6451600"/>
                </a:lnTo>
                <a:lnTo>
                  <a:pt x="0" y="0"/>
                </a:lnTo>
                <a:lnTo>
                  <a:pt x="8373534" y="0"/>
                </a:lnTo>
                <a:close/>
              </a:path>
            </a:pathLst>
          </a:custGeom>
          <a:blipFill rotWithShape="1">
            <a:blip r:embed="rId3">
              <a:alphaModFix/>
            </a:blip>
            <a:stretch>
              <a:fillRect/>
            </a:stretch>
          </a:blipFill>
          <a:ln>
            <a:noFill/>
          </a:ln>
        </p:spPr>
      </p:sp>
      <p:sp>
        <p:nvSpPr>
          <p:cNvPr id="18" name="Shape 18"/>
          <p:cNvSpPr/>
          <p:nvPr/>
        </p:nvSpPr>
        <p:spPr>
          <a:xfrm>
            <a:off x="-10379" y="3333750"/>
            <a:ext cx="8464695" cy="1286858"/>
          </a:xfrm>
          <a:custGeom>
            <a:avLst/>
            <a:gdLst/>
            <a:ahLst/>
            <a:cxnLst/>
            <a:rect l="0" t="0" r="0" b="0"/>
            <a:pathLst>
              <a:path w="8428428" h="1878553" extrusionOk="0">
                <a:moveTo>
                  <a:pt x="0" y="438229"/>
                </a:moveTo>
                <a:lnTo>
                  <a:pt x="8343246" y="0"/>
                </a:lnTo>
                <a:lnTo>
                  <a:pt x="8428428" y="1424838"/>
                </a:lnTo>
                <a:lnTo>
                  <a:pt x="7515" y="1878553"/>
                </a:lnTo>
                <a:lnTo>
                  <a:pt x="0" y="438229"/>
                </a:lnTo>
                <a:close/>
              </a:path>
            </a:pathLst>
          </a:custGeom>
          <a:gradFill>
            <a:gsLst>
              <a:gs pos="0">
                <a:schemeClr val="accent1"/>
              </a:gs>
              <a:gs pos="34000">
                <a:schemeClr val="accent1"/>
              </a:gs>
              <a:gs pos="100000">
                <a:srgbClr val="5C0607"/>
              </a:gs>
            </a:gsLst>
            <a:path path="circle">
              <a:fillToRect l="50000" t="50000" r="50000" b="50000"/>
            </a:path>
            <a:tileRect/>
          </a:gradFill>
          <a:ln>
            <a:noFill/>
          </a:ln>
        </p:spPr>
      </p:sp>
      <p:sp>
        <p:nvSpPr>
          <p:cNvPr id="19" name="Shape 19"/>
          <p:cNvSpPr/>
          <p:nvPr/>
        </p:nvSpPr>
        <p:spPr>
          <a:xfrm>
            <a:off x="-2863" y="0"/>
            <a:ext cx="5811234" cy="241211"/>
          </a:xfrm>
          <a:custGeom>
            <a:avLst/>
            <a:gdLst/>
            <a:ahLst/>
            <a:cxnLst/>
            <a:rect l="0" t="0" r="0" b="0"/>
            <a:pathLst>
              <a:path w="5811235" h="321615" extrusionOk="0">
                <a:moveTo>
                  <a:pt x="0" y="0"/>
                </a:moveTo>
                <a:lnTo>
                  <a:pt x="5811235" y="0"/>
                </a:lnTo>
                <a:lnTo>
                  <a:pt x="1" y="321615"/>
                </a:lnTo>
                <a:cubicBezTo>
                  <a:pt x="1" y="214410"/>
                  <a:pt x="0" y="107205"/>
                  <a:pt x="0" y="0"/>
                </a:cubicBezTo>
                <a:close/>
              </a:path>
            </a:pathLst>
          </a:custGeom>
          <a:gradFill>
            <a:gsLst>
              <a:gs pos="0">
                <a:schemeClr val="accent1"/>
              </a:gs>
              <a:gs pos="34000">
                <a:schemeClr val="accent1"/>
              </a:gs>
              <a:gs pos="100000">
                <a:srgbClr val="5C0607"/>
              </a:gs>
            </a:gsLst>
            <a:path path="circle">
              <a:fillToRect l="50000" t="50000" r="50000" b="50000"/>
            </a:path>
            <a:tileRect/>
          </a:gradFill>
          <a:ln>
            <a:noFill/>
          </a:ln>
        </p:spPr>
        <p:txBody>
          <a:bodyPr lIns="91425" tIns="91425" rIns="91425" bIns="91425" anchor="ctr" anchorCtr="0">
            <a:noAutofit/>
          </a:bodyPr>
          <a:lstStyle/>
          <a:p>
            <a:pPr>
              <a:spcBef>
                <a:spcPts val="0"/>
              </a:spcBef>
              <a:buNone/>
            </a:pPr>
            <a:endParaRPr/>
          </a:p>
        </p:txBody>
      </p:sp>
      <p:sp>
        <p:nvSpPr>
          <p:cNvPr id="20" name="Shape 20"/>
          <p:cNvSpPr/>
          <p:nvPr/>
        </p:nvSpPr>
        <p:spPr>
          <a:xfrm rot="-135054">
            <a:off x="-168908" y="157249"/>
            <a:ext cx="8475342" cy="4314651"/>
          </a:xfrm>
          <a:custGeom>
            <a:avLst/>
            <a:gdLst/>
            <a:ahLst/>
            <a:cxnLst/>
            <a:rect l="0" t="0" r="0" b="0"/>
            <a:pathLst>
              <a:path w="11307378" h="5746008" extrusionOk="0">
                <a:moveTo>
                  <a:pt x="11270997" y="0"/>
                </a:moveTo>
                <a:lnTo>
                  <a:pt x="11307378" y="5746008"/>
                </a:lnTo>
                <a:lnTo>
                  <a:pt x="1" y="5743137"/>
                </a:lnTo>
              </a:path>
            </a:pathLst>
          </a:custGeom>
          <a:noFill/>
          <a:ln w="82550" cap="flat" cmpd="sng">
            <a:solidFill>
              <a:srgbClr val="7F7F7F"/>
            </a:solidFill>
            <a:prstDash val="solid"/>
            <a:miter/>
            <a:headEnd type="none" w="med" len="med"/>
            <a:tailEnd type="none" w="med" len="med"/>
          </a:ln>
        </p:spPr>
      </p:sp>
      <p:sp>
        <p:nvSpPr>
          <p:cNvPr id="21" name="Shape 21"/>
          <p:cNvSpPr/>
          <p:nvPr/>
        </p:nvSpPr>
        <p:spPr>
          <a:xfrm rot="-135054">
            <a:off x="3122767" y="3793125"/>
            <a:ext cx="514041" cy="386173"/>
          </a:xfrm>
          <a:prstGeom prst="star5">
            <a:avLst>
              <a:gd name="adj" fmla="val 26693"/>
              <a:gd name="hf" fmla="val 105146"/>
              <a:gd name="vf" fmla="val 110557"/>
            </a:avLst>
          </a:prstGeom>
          <a:solidFill>
            <a:schemeClr val="dk1">
              <a:alpha val="40000"/>
            </a:schemeClr>
          </a:solidFill>
          <a:ln>
            <a:noFill/>
          </a:ln>
        </p:spPr>
        <p:txBody>
          <a:bodyPr lIns="91425" tIns="91425" rIns="91425" bIns="91425" anchor="ctr" anchorCtr="0">
            <a:noAutofit/>
          </a:bodyPr>
          <a:lstStyle/>
          <a:p>
            <a:pPr>
              <a:spcBef>
                <a:spcPts val="0"/>
              </a:spcBef>
              <a:buNone/>
            </a:pPr>
            <a:endParaRPr/>
          </a:p>
        </p:txBody>
      </p:sp>
      <p:sp>
        <p:nvSpPr>
          <p:cNvPr id="22" name="Shape 22"/>
          <p:cNvSpPr txBox="1">
            <a:spLocks noGrp="1"/>
          </p:cNvSpPr>
          <p:nvPr>
            <p:ph type="ctrTitle"/>
          </p:nvPr>
        </p:nvSpPr>
        <p:spPr>
          <a:xfrm rot="-135054">
            <a:off x="453673" y="500149"/>
            <a:ext cx="7529008" cy="2077104"/>
          </a:xfrm>
          <a:prstGeom prst="rect">
            <a:avLst/>
          </a:prstGeom>
          <a:noFill/>
          <a:ln>
            <a:noFill/>
          </a:ln>
        </p:spPr>
        <p:txBody>
          <a:bodyPr lIns="91425" tIns="91425" rIns="91425" bIns="91425" anchor="b" anchorCtr="0"/>
          <a:lstStyle>
            <a:lvl1pPr marL="0" marR="0" indent="0" algn="r" rtl="0">
              <a:lnSpc>
                <a:spcPct val="90000"/>
              </a:lnSpc>
              <a:spcBef>
                <a:spcPts val="0"/>
              </a:spcBef>
              <a:spcAft>
                <a:spcPts val="0"/>
              </a:spcAft>
              <a:defRPr sz="7200" b="0" i="0" u="none" strike="noStrike" cap="none" baseline="0">
                <a:solidFill>
                  <a:schemeClr val="accent1"/>
                </a:solidFill>
                <a:latin typeface="Impact"/>
                <a:ea typeface="Impact"/>
                <a:cs typeface="Impact"/>
                <a:sym typeface="Impact"/>
              </a:defRPr>
            </a:lvl1pPr>
            <a:lvl2pPr marL="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2pPr>
            <a:lvl3pPr marL="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3pPr>
            <a:lvl4pPr marL="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4pPr>
            <a:lvl5pPr marL="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5pPr>
            <a:lvl6pPr marL="45720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6pPr>
            <a:lvl7pPr marL="91440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7pPr>
            <a:lvl8pPr marL="137160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8pPr>
            <a:lvl9pPr marL="182880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9pPr>
          </a:lstStyle>
          <a:p>
            <a:endParaRPr/>
          </a:p>
        </p:txBody>
      </p:sp>
      <p:sp>
        <p:nvSpPr>
          <p:cNvPr id="23" name="Shape 23"/>
          <p:cNvSpPr txBox="1">
            <a:spLocks noGrp="1"/>
          </p:cNvSpPr>
          <p:nvPr>
            <p:ph type="subTitle" idx="1"/>
          </p:nvPr>
        </p:nvSpPr>
        <p:spPr>
          <a:xfrm rot="-135054">
            <a:off x="556713" y="2584902"/>
            <a:ext cx="7507557" cy="413189"/>
          </a:xfrm>
          <a:prstGeom prst="rect">
            <a:avLst/>
          </a:prstGeom>
          <a:noFill/>
          <a:ln>
            <a:noFill/>
          </a:ln>
        </p:spPr>
        <p:txBody>
          <a:bodyPr lIns="91425" tIns="91425" rIns="91425" bIns="91425" anchor="t" anchorCtr="0"/>
          <a:lstStyle>
            <a:lvl1pPr marL="0" marR="0" indent="0" algn="r" rtl="0">
              <a:lnSpc>
                <a:spcPct val="120000"/>
              </a:lnSpc>
              <a:spcBef>
                <a:spcPts val="1000"/>
              </a:spcBef>
              <a:spcAft>
                <a:spcPts val="0"/>
              </a:spcAft>
              <a:buClr>
                <a:schemeClr val="accent1"/>
              </a:buClr>
              <a:buFont typeface="Arial"/>
              <a:buNone/>
              <a:defRPr sz="2400" b="0" i="0" u="none" strike="noStrike" cap="none" baseline="0">
                <a:solidFill>
                  <a:srgbClr val="7F7F7F"/>
                </a:solidFill>
                <a:latin typeface="Impact"/>
                <a:ea typeface="Impact"/>
                <a:cs typeface="Impact"/>
                <a:sym typeface="Impact"/>
              </a:defRPr>
            </a:lvl1pPr>
            <a:lvl2pPr marL="457200" marR="0" indent="0" algn="ctr" rtl="0">
              <a:lnSpc>
                <a:spcPct val="120000"/>
              </a:lnSpc>
              <a:spcBef>
                <a:spcPts val="500"/>
              </a:spcBef>
              <a:spcAft>
                <a:spcPts val="0"/>
              </a:spcAft>
              <a:buClr>
                <a:schemeClr val="accent1"/>
              </a:buClr>
              <a:buFont typeface="Arial"/>
              <a:buNone/>
              <a:defRPr sz="2000" b="0" i="0" u="none" strike="noStrike" cap="none" baseline="0">
                <a:solidFill>
                  <a:schemeClr val="dk1"/>
                </a:solidFill>
                <a:latin typeface="Impact"/>
                <a:ea typeface="Impact"/>
                <a:cs typeface="Impact"/>
                <a:sym typeface="Impact"/>
              </a:defRPr>
            </a:lvl2pPr>
            <a:lvl3pPr marL="914400" marR="0" indent="0" algn="ctr" rtl="0">
              <a:lnSpc>
                <a:spcPct val="120000"/>
              </a:lnSpc>
              <a:spcBef>
                <a:spcPts val="500"/>
              </a:spcBef>
              <a:spcAft>
                <a:spcPts val="0"/>
              </a:spcAft>
              <a:buClr>
                <a:schemeClr val="accent1"/>
              </a:buClr>
              <a:buFont typeface="Arial"/>
              <a:buNone/>
              <a:defRPr sz="1800" b="0" i="0" u="none" strike="noStrike" cap="none" baseline="0">
                <a:solidFill>
                  <a:schemeClr val="dk1"/>
                </a:solidFill>
                <a:latin typeface="Impact"/>
                <a:ea typeface="Impact"/>
                <a:cs typeface="Impact"/>
                <a:sym typeface="Impact"/>
              </a:defRPr>
            </a:lvl3pPr>
            <a:lvl4pPr marL="1371600" marR="0" indent="0" algn="ctr" rtl="0">
              <a:lnSpc>
                <a:spcPct val="120000"/>
              </a:lnSpc>
              <a:spcBef>
                <a:spcPts val="500"/>
              </a:spcBef>
              <a:spcAft>
                <a:spcPts val="0"/>
              </a:spcAft>
              <a:buClr>
                <a:schemeClr val="accent1"/>
              </a:buClr>
              <a:buFont typeface="Arial"/>
              <a:buNone/>
              <a:defRPr sz="1600" b="0" i="0" u="none" strike="noStrike" cap="none" baseline="0">
                <a:solidFill>
                  <a:schemeClr val="dk1"/>
                </a:solidFill>
                <a:latin typeface="Impact"/>
                <a:ea typeface="Impact"/>
                <a:cs typeface="Impact"/>
                <a:sym typeface="Impact"/>
              </a:defRPr>
            </a:lvl4pPr>
            <a:lvl5pPr marL="1828800" marR="0" indent="0" algn="ctr" rtl="0">
              <a:lnSpc>
                <a:spcPct val="120000"/>
              </a:lnSpc>
              <a:spcBef>
                <a:spcPts val="500"/>
              </a:spcBef>
              <a:spcAft>
                <a:spcPts val="0"/>
              </a:spcAft>
              <a:buClr>
                <a:schemeClr val="accent1"/>
              </a:buClr>
              <a:buFont typeface="Arial"/>
              <a:buNone/>
              <a:defRPr sz="1600" b="0" i="0" u="none" strike="noStrike" cap="none" baseline="0">
                <a:solidFill>
                  <a:schemeClr val="dk1"/>
                </a:solidFill>
                <a:latin typeface="Impact"/>
                <a:ea typeface="Impact"/>
                <a:cs typeface="Impact"/>
                <a:sym typeface="Impact"/>
              </a:defRPr>
            </a:lvl5pPr>
            <a:lvl6pPr marL="2286000" marR="0" indent="0" algn="ctr" rtl="0">
              <a:lnSpc>
                <a:spcPct val="120000"/>
              </a:lnSpc>
              <a:spcBef>
                <a:spcPts val="500"/>
              </a:spcBef>
              <a:buClr>
                <a:schemeClr val="accent1"/>
              </a:buClr>
              <a:buFont typeface="Arial"/>
              <a:buNone/>
              <a:defRPr sz="1600" b="0" i="0" u="none" strike="noStrike" cap="none" baseline="0">
                <a:solidFill>
                  <a:schemeClr val="dk1"/>
                </a:solidFill>
                <a:latin typeface="Impact"/>
                <a:ea typeface="Impact"/>
                <a:cs typeface="Impact"/>
                <a:sym typeface="Impact"/>
              </a:defRPr>
            </a:lvl6pPr>
            <a:lvl7pPr marL="2743200" marR="0" indent="0" algn="ctr" rtl="0">
              <a:lnSpc>
                <a:spcPct val="120000"/>
              </a:lnSpc>
              <a:spcBef>
                <a:spcPts val="500"/>
              </a:spcBef>
              <a:buClr>
                <a:schemeClr val="accent1"/>
              </a:buClr>
              <a:buFont typeface="Arial"/>
              <a:buNone/>
              <a:defRPr sz="1600" b="0" i="0" u="none" strike="noStrike" cap="none" baseline="0">
                <a:solidFill>
                  <a:schemeClr val="dk1"/>
                </a:solidFill>
                <a:latin typeface="Impact"/>
                <a:ea typeface="Impact"/>
                <a:cs typeface="Impact"/>
                <a:sym typeface="Impact"/>
              </a:defRPr>
            </a:lvl7pPr>
            <a:lvl8pPr marL="3200400" marR="0" indent="0" algn="ctr" rtl="0">
              <a:lnSpc>
                <a:spcPct val="120000"/>
              </a:lnSpc>
              <a:spcBef>
                <a:spcPts val="500"/>
              </a:spcBef>
              <a:buClr>
                <a:schemeClr val="accent1"/>
              </a:buClr>
              <a:buFont typeface="Arial"/>
              <a:buNone/>
              <a:defRPr sz="1600" b="0" i="0" u="none" strike="noStrike" cap="none" baseline="0">
                <a:solidFill>
                  <a:schemeClr val="dk1"/>
                </a:solidFill>
                <a:latin typeface="Impact"/>
                <a:ea typeface="Impact"/>
                <a:cs typeface="Impact"/>
                <a:sym typeface="Impact"/>
              </a:defRPr>
            </a:lvl8pPr>
            <a:lvl9pPr marL="3657600" marR="0" indent="0" algn="ctr" rtl="0">
              <a:lnSpc>
                <a:spcPct val="120000"/>
              </a:lnSpc>
              <a:spcBef>
                <a:spcPts val="500"/>
              </a:spcBef>
              <a:buClr>
                <a:schemeClr val="accent1"/>
              </a:buClr>
              <a:buFont typeface="Arial"/>
              <a:buNone/>
              <a:defRPr sz="1600" b="0" i="0" u="none" strike="noStrike" cap="none" baseline="0">
                <a:solidFill>
                  <a:schemeClr val="dk1"/>
                </a:solidFill>
                <a:latin typeface="Impact"/>
                <a:ea typeface="Impact"/>
                <a:cs typeface="Impact"/>
                <a:sym typeface="Impact"/>
              </a:defRPr>
            </a:lvl9pPr>
          </a:lstStyle>
          <a:p>
            <a:endParaRPr/>
          </a:p>
        </p:txBody>
      </p:sp>
      <p:sp>
        <p:nvSpPr>
          <p:cNvPr id="24" name="Shape 24"/>
          <p:cNvSpPr txBox="1">
            <a:spLocks noGrp="1"/>
          </p:cNvSpPr>
          <p:nvPr>
            <p:ph type="dt" idx="10"/>
          </p:nvPr>
        </p:nvSpPr>
        <p:spPr>
          <a:xfrm rot="-135054">
            <a:off x="3670094" y="3535780"/>
            <a:ext cx="4605749" cy="706792"/>
          </a:xfrm>
          <a:prstGeom prst="rect">
            <a:avLst/>
          </a:prstGeom>
          <a:noFill/>
          <a:ln>
            <a:noFill/>
          </a:ln>
        </p:spPr>
        <p:txBody>
          <a:bodyPr lIns="91425" tIns="91425" rIns="91425" bIns="91425" anchor="ctr" anchorCtr="0"/>
          <a:lstStyle>
            <a:lvl1pPr marL="0" marR="0" indent="0" algn="ctr" rtl="0">
              <a:spcBef>
                <a:spcPts val="0"/>
              </a:spcBef>
              <a:defRPr sz="42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25" name="Shape 25"/>
          <p:cNvSpPr txBox="1">
            <a:spLocks noGrp="1"/>
          </p:cNvSpPr>
          <p:nvPr>
            <p:ph type="ftr" idx="11"/>
          </p:nvPr>
        </p:nvSpPr>
        <p:spPr>
          <a:xfrm rot="-135054">
            <a:off x="-11804" y="3715573"/>
            <a:ext cx="2985884" cy="690105"/>
          </a:xfrm>
          <a:prstGeom prst="rect">
            <a:avLst/>
          </a:prstGeom>
          <a:noFill/>
          <a:ln>
            <a:noFill/>
          </a:ln>
        </p:spPr>
        <p:txBody>
          <a:bodyPr lIns="91425" tIns="91425" rIns="91425" bIns="91425" anchor="ctr" anchorCtr="0"/>
          <a:lstStyle>
            <a:lvl1pPr marL="0" marR="0" indent="0" algn="r" rtl="0">
              <a:spcBef>
                <a:spcPts val="0"/>
              </a:spcBef>
              <a:defRPr sz="42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26" name="Shape 26"/>
          <p:cNvSpPr txBox="1">
            <a:spLocks noGrp="1"/>
          </p:cNvSpPr>
          <p:nvPr>
            <p:ph type="sldNum" idx="12"/>
          </p:nvPr>
        </p:nvSpPr>
        <p:spPr>
          <a:xfrm rot="-135054">
            <a:off x="7401129" y="2864444"/>
            <a:ext cx="680629" cy="374254"/>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400" b="0" i="0" u="none" strike="noStrike" cap="none" baseline="0">
                <a:solidFill>
                  <a:srgbClr val="404040"/>
                </a:solidFill>
                <a:latin typeface="Impact"/>
                <a:ea typeface="Impact"/>
                <a:cs typeface="Impact"/>
                <a:sym typeface="Impact"/>
              </a:rPr>
              <a:t>‹#›</a:t>
            </a:fld>
            <a:endParaRPr lang="en" sz="2400" b="0" i="0" u="none" strike="noStrike" cap="none" baseline="0">
              <a:solidFill>
                <a:srgbClr val="404040"/>
              </a:solidFill>
              <a:latin typeface="Impact"/>
              <a:ea typeface="Impact"/>
              <a:cs typeface="Impact"/>
              <a:sym typeface="Impac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2"/>
        <p:cNvGrpSpPr/>
        <p:nvPr/>
      </p:nvGrpSpPr>
      <p:grpSpPr>
        <a:xfrm>
          <a:off x="0" y="0"/>
          <a:ext cx="0" cy="0"/>
          <a:chOff x="0" y="0"/>
          <a:chExt cx="0" cy="0"/>
        </a:xfrm>
      </p:grpSpPr>
      <p:sp>
        <p:nvSpPr>
          <p:cNvPr id="83" name="Shape 83"/>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84" name="Shape 84"/>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85" name="Shape 85"/>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520231" y="514350"/>
            <a:ext cx="3095145" cy="1517439"/>
          </a:xfrm>
          <a:prstGeom prst="rect">
            <a:avLst/>
          </a:prstGeom>
          <a:noFill/>
          <a:ln>
            <a:noFill/>
          </a:ln>
        </p:spPr>
        <p:txBody>
          <a:bodyPr lIns="91425" tIns="91425" rIns="91425" bIns="91425" anchor="b" anchorCtr="0"/>
          <a:lstStyle>
            <a:lvl1pPr algn="ctr" rtl="0">
              <a:spcBef>
                <a:spcPts val="0"/>
              </a:spcBef>
              <a:defRPr sz="3600"/>
            </a:lvl1pPr>
            <a:lvl2pPr rtl="0">
              <a:spcBef>
                <a:spcPts val="0"/>
              </a:spcBef>
              <a:defRPr sz="4400">
                <a:solidFill>
                  <a:schemeClr val="accent1"/>
                </a:solidFill>
                <a:latin typeface="Impact"/>
                <a:ea typeface="Impact"/>
                <a:cs typeface="Impact"/>
                <a:sym typeface="Impact"/>
              </a:defRPr>
            </a:lvl2pPr>
            <a:lvl3pPr rtl="0">
              <a:spcBef>
                <a:spcPts val="0"/>
              </a:spcBef>
              <a:defRPr sz="4400">
                <a:solidFill>
                  <a:schemeClr val="accent1"/>
                </a:solidFill>
                <a:latin typeface="Impact"/>
                <a:ea typeface="Impact"/>
                <a:cs typeface="Impact"/>
                <a:sym typeface="Impact"/>
              </a:defRPr>
            </a:lvl3pPr>
            <a:lvl4pPr rtl="0">
              <a:spcBef>
                <a:spcPts val="0"/>
              </a:spcBef>
              <a:defRPr sz="4400">
                <a:solidFill>
                  <a:schemeClr val="accent1"/>
                </a:solidFill>
                <a:latin typeface="Impact"/>
                <a:ea typeface="Impact"/>
                <a:cs typeface="Impact"/>
                <a:sym typeface="Impact"/>
              </a:defRPr>
            </a:lvl4pPr>
            <a:lvl5pPr rtl="0">
              <a:spcBef>
                <a:spcPts val="0"/>
              </a:spcBef>
              <a:defRPr sz="4400">
                <a:solidFill>
                  <a:schemeClr val="accent1"/>
                </a:solidFill>
                <a:latin typeface="Impact"/>
                <a:ea typeface="Impact"/>
                <a:cs typeface="Impact"/>
                <a:sym typeface="Impact"/>
              </a:defRPr>
            </a:lvl5pPr>
            <a:lvl6pPr rtl="0">
              <a:spcBef>
                <a:spcPts val="0"/>
              </a:spcBef>
              <a:defRPr sz="4400">
                <a:solidFill>
                  <a:schemeClr val="accent1"/>
                </a:solidFill>
                <a:latin typeface="Impact"/>
                <a:ea typeface="Impact"/>
                <a:cs typeface="Impact"/>
                <a:sym typeface="Impact"/>
              </a:defRPr>
            </a:lvl6pPr>
            <a:lvl7pPr rtl="0">
              <a:spcBef>
                <a:spcPts val="0"/>
              </a:spcBef>
              <a:defRPr sz="4400">
                <a:solidFill>
                  <a:schemeClr val="accent1"/>
                </a:solidFill>
                <a:latin typeface="Impact"/>
                <a:ea typeface="Impact"/>
                <a:cs typeface="Impact"/>
                <a:sym typeface="Impact"/>
              </a:defRPr>
            </a:lvl7pPr>
            <a:lvl8pPr rtl="0">
              <a:spcBef>
                <a:spcPts val="0"/>
              </a:spcBef>
              <a:defRPr sz="4400">
                <a:solidFill>
                  <a:schemeClr val="accent1"/>
                </a:solidFill>
                <a:latin typeface="Impact"/>
                <a:ea typeface="Impact"/>
                <a:cs typeface="Impact"/>
                <a:sym typeface="Impact"/>
              </a:defRPr>
            </a:lvl8pPr>
            <a:lvl9pPr rtl="0">
              <a:spcBef>
                <a:spcPts val="0"/>
              </a:spcBef>
              <a:defRPr sz="4400">
                <a:solidFill>
                  <a:schemeClr val="accent1"/>
                </a:solidFill>
                <a:latin typeface="Impact"/>
                <a:ea typeface="Impact"/>
                <a:cs typeface="Impact"/>
                <a:sym typeface="Impact"/>
              </a:defRPr>
            </a:lvl9pPr>
          </a:lstStyle>
          <a:p>
            <a:endParaRPr/>
          </a:p>
        </p:txBody>
      </p:sp>
      <p:sp>
        <p:nvSpPr>
          <p:cNvPr id="88" name="Shape 88"/>
          <p:cNvSpPr txBox="1">
            <a:spLocks noGrp="1"/>
          </p:cNvSpPr>
          <p:nvPr>
            <p:ph type="body" idx="1"/>
          </p:nvPr>
        </p:nvSpPr>
        <p:spPr>
          <a:xfrm>
            <a:off x="3784600" y="514350"/>
            <a:ext cx="4525781" cy="3516588"/>
          </a:xfrm>
          <a:prstGeom prst="rect">
            <a:avLst/>
          </a:prstGeom>
          <a:noFill/>
          <a:ln>
            <a:noFill/>
          </a:ln>
        </p:spPr>
        <p:txBody>
          <a:bodyPr lIns="91425" tIns="91425" rIns="91425" bIns="91425" anchor="ctr"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89" name="Shape 89"/>
          <p:cNvSpPr txBox="1">
            <a:spLocks noGrp="1"/>
          </p:cNvSpPr>
          <p:nvPr>
            <p:ph type="body" idx="2"/>
          </p:nvPr>
        </p:nvSpPr>
        <p:spPr>
          <a:xfrm>
            <a:off x="520231" y="2031789"/>
            <a:ext cx="3095145" cy="1999149"/>
          </a:xfrm>
          <a:prstGeom prst="rect">
            <a:avLst/>
          </a:prstGeom>
          <a:noFill/>
          <a:ln>
            <a:noFill/>
          </a:ln>
        </p:spPr>
        <p:txBody>
          <a:bodyPr lIns="91425" tIns="91425" rIns="91425" bIns="91425" anchor="t" anchorCtr="0"/>
          <a:lstStyle>
            <a:lvl1pPr marL="0" indent="0" algn="ctr" rtl="0">
              <a:spcBef>
                <a:spcPts val="0"/>
              </a:spcBef>
              <a:buFont typeface="Impact"/>
              <a:buNone/>
              <a:defRPr sz="1800"/>
            </a:lvl1pPr>
            <a:lvl2pPr marL="457200" indent="0" rtl="0">
              <a:spcBef>
                <a:spcPts val="0"/>
              </a:spcBef>
              <a:buFont typeface="Impact"/>
              <a:buNone/>
              <a:defRPr sz="1400"/>
            </a:lvl2pPr>
            <a:lvl3pPr marL="914400" indent="0" rtl="0">
              <a:spcBef>
                <a:spcPts val="0"/>
              </a:spcBef>
              <a:buFont typeface="Impact"/>
              <a:buNone/>
              <a:defRPr sz="1200"/>
            </a:lvl3pPr>
            <a:lvl4pPr marL="1371600" indent="0" rtl="0">
              <a:spcBef>
                <a:spcPts val="0"/>
              </a:spcBef>
              <a:buFont typeface="Impact"/>
              <a:buNone/>
              <a:defRPr sz="1000"/>
            </a:lvl4pPr>
            <a:lvl5pPr marL="1828800" indent="0" rtl="0">
              <a:spcBef>
                <a:spcPts val="0"/>
              </a:spcBef>
              <a:buFont typeface="Impact"/>
              <a:buNone/>
              <a:defRPr sz="1000"/>
            </a:lvl5pPr>
            <a:lvl6pPr marL="2286000" indent="0" rtl="0">
              <a:spcBef>
                <a:spcPts val="0"/>
              </a:spcBef>
              <a:buFont typeface="Impact"/>
              <a:buNone/>
              <a:defRPr sz="1000"/>
            </a:lvl6pPr>
            <a:lvl7pPr marL="2743200" indent="0" rtl="0">
              <a:spcBef>
                <a:spcPts val="0"/>
              </a:spcBef>
              <a:buFont typeface="Impact"/>
              <a:buNone/>
              <a:defRPr sz="1000"/>
            </a:lvl7pPr>
            <a:lvl8pPr marL="3200400" indent="0" rtl="0">
              <a:spcBef>
                <a:spcPts val="0"/>
              </a:spcBef>
              <a:buFont typeface="Impact"/>
              <a:buNone/>
              <a:defRPr sz="1000"/>
            </a:lvl8pPr>
            <a:lvl9pPr marL="3657600" indent="0" rtl="0">
              <a:spcBef>
                <a:spcPts val="0"/>
              </a:spcBef>
              <a:buFont typeface="Impact"/>
              <a:buNone/>
              <a:defRPr sz="1000"/>
            </a:lvl9pPr>
          </a:lstStyle>
          <a:p>
            <a:endParaRPr/>
          </a:p>
        </p:txBody>
      </p:sp>
      <p:sp>
        <p:nvSpPr>
          <p:cNvPr id="90" name="Shape 90"/>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91" name="Shape 91"/>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92" name="Shape 92"/>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514350" y="514350"/>
            <a:ext cx="4408171" cy="1517439"/>
          </a:xfrm>
          <a:prstGeom prst="rect">
            <a:avLst/>
          </a:prstGeom>
          <a:noFill/>
          <a:ln>
            <a:noFill/>
          </a:ln>
        </p:spPr>
        <p:txBody>
          <a:bodyPr lIns="91425" tIns="91425" rIns="91425" bIns="91425" anchor="b" anchorCtr="0"/>
          <a:lstStyle>
            <a:lvl1pPr algn="ctr" rtl="0">
              <a:spcBef>
                <a:spcPts val="0"/>
              </a:spcBef>
              <a:defRPr sz="3600"/>
            </a:lvl1pPr>
            <a:lvl2pPr rtl="0">
              <a:spcBef>
                <a:spcPts val="0"/>
              </a:spcBef>
              <a:defRPr sz="4400">
                <a:solidFill>
                  <a:schemeClr val="accent1"/>
                </a:solidFill>
                <a:latin typeface="Impact"/>
                <a:ea typeface="Impact"/>
                <a:cs typeface="Impact"/>
                <a:sym typeface="Impact"/>
              </a:defRPr>
            </a:lvl2pPr>
            <a:lvl3pPr rtl="0">
              <a:spcBef>
                <a:spcPts val="0"/>
              </a:spcBef>
              <a:defRPr sz="4400">
                <a:solidFill>
                  <a:schemeClr val="accent1"/>
                </a:solidFill>
                <a:latin typeface="Impact"/>
                <a:ea typeface="Impact"/>
                <a:cs typeface="Impact"/>
                <a:sym typeface="Impact"/>
              </a:defRPr>
            </a:lvl3pPr>
            <a:lvl4pPr rtl="0">
              <a:spcBef>
                <a:spcPts val="0"/>
              </a:spcBef>
              <a:defRPr sz="4400">
                <a:solidFill>
                  <a:schemeClr val="accent1"/>
                </a:solidFill>
                <a:latin typeface="Impact"/>
                <a:ea typeface="Impact"/>
                <a:cs typeface="Impact"/>
                <a:sym typeface="Impact"/>
              </a:defRPr>
            </a:lvl4pPr>
            <a:lvl5pPr rtl="0">
              <a:spcBef>
                <a:spcPts val="0"/>
              </a:spcBef>
              <a:defRPr sz="4400">
                <a:solidFill>
                  <a:schemeClr val="accent1"/>
                </a:solidFill>
                <a:latin typeface="Impact"/>
                <a:ea typeface="Impact"/>
                <a:cs typeface="Impact"/>
                <a:sym typeface="Impact"/>
              </a:defRPr>
            </a:lvl5pPr>
            <a:lvl6pPr rtl="0">
              <a:spcBef>
                <a:spcPts val="0"/>
              </a:spcBef>
              <a:defRPr sz="4400">
                <a:solidFill>
                  <a:schemeClr val="accent1"/>
                </a:solidFill>
                <a:latin typeface="Impact"/>
                <a:ea typeface="Impact"/>
                <a:cs typeface="Impact"/>
                <a:sym typeface="Impact"/>
              </a:defRPr>
            </a:lvl6pPr>
            <a:lvl7pPr rtl="0">
              <a:spcBef>
                <a:spcPts val="0"/>
              </a:spcBef>
              <a:defRPr sz="4400">
                <a:solidFill>
                  <a:schemeClr val="accent1"/>
                </a:solidFill>
                <a:latin typeface="Impact"/>
                <a:ea typeface="Impact"/>
                <a:cs typeface="Impact"/>
                <a:sym typeface="Impact"/>
              </a:defRPr>
            </a:lvl7pPr>
            <a:lvl8pPr rtl="0">
              <a:spcBef>
                <a:spcPts val="0"/>
              </a:spcBef>
              <a:defRPr sz="4400">
                <a:solidFill>
                  <a:schemeClr val="accent1"/>
                </a:solidFill>
                <a:latin typeface="Impact"/>
                <a:ea typeface="Impact"/>
                <a:cs typeface="Impact"/>
                <a:sym typeface="Impact"/>
              </a:defRPr>
            </a:lvl8pPr>
            <a:lvl9pPr rtl="0">
              <a:spcBef>
                <a:spcPts val="0"/>
              </a:spcBef>
              <a:defRPr sz="4400">
                <a:solidFill>
                  <a:schemeClr val="accent1"/>
                </a:solidFill>
                <a:latin typeface="Impact"/>
                <a:ea typeface="Impact"/>
                <a:cs typeface="Impact"/>
                <a:sym typeface="Impact"/>
              </a:defRPr>
            </a:lvl9pPr>
          </a:lstStyle>
          <a:p>
            <a:endParaRPr/>
          </a:p>
        </p:txBody>
      </p:sp>
      <p:sp>
        <p:nvSpPr>
          <p:cNvPr id="95" name="Shape 95"/>
          <p:cNvSpPr>
            <a:spLocks noGrp="1"/>
          </p:cNvSpPr>
          <p:nvPr>
            <p:ph type="pic" idx="2"/>
          </p:nvPr>
        </p:nvSpPr>
        <p:spPr>
          <a:xfrm>
            <a:off x="5147739" y="0"/>
            <a:ext cx="3162640" cy="3803649"/>
          </a:xfrm>
          <a:prstGeom prst="rect">
            <a:avLst/>
          </a:prstGeom>
          <a:noFill/>
          <a:ln w="57150" cap="flat" cmpd="thinThick">
            <a:solidFill>
              <a:srgbClr val="7F7F7F"/>
            </a:solidFill>
            <a:prstDash val="solid"/>
            <a:miter/>
            <a:headEnd type="none" w="med" len="med"/>
            <a:tailEnd type="none" w="med" len="med"/>
          </a:ln>
        </p:spPr>
      </p:sp>
      <p:sp>
        <p:nvSpPr>
          <p:cNvPr id="96" name="Shape 96"/>
          <p:cNvSpPr txBox="1">
            <a:spLocks noGrp="1"/>
          </p:cNvSpPr>
          <p:nvPr>
            <p:ph type="body" idx="1"/>
          </p:nvPr>
        </p:nvSpPr>
        <p:spPr>
          <a:xfrm>
            <a:off x="514350" y="2031789"/>
            <a:ext cx="4408171" cy="1771860"/>
          </a:xfrm>
          <a:prstGeom prst="rect">
            <a:avLst/>
          </a:prstGeom>
          <a:noFill/>
          <a:ln>
            <a:noFill/>
          </a:ln>
        </p:spPr>
        <p:txBody>
          <a:bodyPr lIns="91425" tIns="91425" rIns="91425" bIns="91425" anchor="t" anchorCtr="0"/>
          <a:lstStyle>
            <a:lvl1pPr marL="0" indent="0" algn="ctr" rtl="0">
              <a:spcBef>
                <a:spcPts val="0"/>
              </a:spcBef>
              <a:buFont typeface="Impact"/>
              <a:buNone/>
              <a:defRPr sz="1800"/>
            </a:lvl1pPr>
            <a:lvl2pPr marL="457200" indent="0" rtl="0">
              <a:spcBef>
                <a:spcPts val="0"/>
              </a:spcBef>
              <a:buFont typeface="Impact"/>
              <a:buNone/>
              <a:defRPr sz="1400"/>
            </a:lvl2pPr>
            <a:lvl3pPr marL="914400" indent="0" rtl="0">
              <a:spcBef>
                <a:spcPts val="0"/>
              </a:spcBef>
              <a:buFont typeface="Impact"/>
              <a:buNone/>
              <a:defRPr sz="1200"/>
            </a:lvl3pPr>
            <a:lvl4pPr marL="1371600" indent="0" rtl="0">
              <a:spcBef>
                <a:spcPts val="0"/>
              </a:spcBef>
              <a:buFont typeface="Impact"/>
              <a:buNone/>
              <a:defRPr sz="1000"/>
            </a:lvl4pPr>
            <a:lvl5pPr marL="1828800" indent="0" rtl="0">
              <a:spcBef>
                <a:spcPts val="0"/>
              </a:spcBef>
              <a:buFont typeface="Impact"/>
              <a:buNone/>
              <a:defRPr sz="1000"/>
            </a:lvl5pPr>
            <a:lvl6pPr marL="2286000" indent="0" rtl="0">
              <a:spcBef>
                <a:spcPts val="0"/>
              </a:spcBef>
              <a:buFont typeface="Impact"/>
              <a:buNone/>
              <a:defRPr sz="1000"/>
            </a:lvl6pPr>
            <a:lvl7pPr marL="2743200" indent="0" rtl="0">
              <a:spcBef>
                <a:spcPts val="0"/>
              </a:spcBef>
              <a:buFont typeface="Impact"/>
              <a:buNone/>
              <a:defRPr sz="1000"/>
            </a:lvl7pPr>
            <a:lvl8pPr marL="3200400" indent="0" rtl="0">
              <a:spcBef>
                <a:spcPts val="0"/>
              </a:spcBef>
              <a:buFont typeface="Impact"/>
              <a:buNone/>
              <a:defRPr sz="1000"/>
            </a:lvl8pPr>
            <a:lvl9pPr marL="3657600" indent="0" rtl="0">
              <a:spcBef>
                <a:spcPts val="0"/>
              </a:spcBef>
              <a:buFont typeface="Impact"/>
              <a:buNone/>
              <a:defRPr sz="1000"/>
            </a:lvl9pPr>
          </a:lstStyle>
          <a:p>
            <a:endParaRPr/>
          </a:p>
        </p:txBody>
      </p:sp>
      <p:sp>
        <p:nvSpPr>
          <p:cNvPr id="97" name="Shape 97"/>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98" name="Shape 98"/>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99" name="Shape 99"/>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514350" y="3079749"/>
            <a:ext cx="7796030" cy="441634"/>
          </a:xfrm>
          <a:prstGeom prst="rect">
            <a:avLst/>
          </a:prstGeom>
          <a:noFill/>
          <a:ln>
            <a:noFill/>
          </a:ln>
        </p:spPr>
        <p:txBody>
          <a:bodyPr lIns="91425" tIns="91425" rIns="91425" bIns="91425" anchor="b" anchorCtr="0"/>
          <a:lstStyle>
            <a:lvl1pPr rtl="0">
              <a:spcBef>
                <a:spcPts val="0"/>
              </a:spcBef>
              <a:defRPr sz="3200"/>
            </a:lvl1pPr>
            <a:lvl2pPr rtl="0">
              <a:spcBef>
                <a:spcPts val="0"/>
              </a:spcBef>
              <a:defRPr sz="4400">
                <a:solidFill>
                  <a:schemeClr val="accent1"/>
                </a:solidFill>
                <a:latin typeface="Impact"/>
                <a:ea typeface="Impact"/>
                <a:cs typeface="Impact"/>
                <a:sym typeface="Impact"/>
              </a:defRPr>
            </a:lvl2pPr>
            <a:lvl3pPr rtl="0">
              <a:spcBef>
                <a:spcPts val="0"/>
              </a:spcBef>
              <a:defRPr sz="4400">
                <a:solidFill>
                  <a:schemeClr val="accent1"/>
                </a:solidFill>
                <a:latin typeface="Impact"/>
                <a:ea typeface="Impact"/>
                <a:cs typeface="Impact"/>
                <a:sym typeface="Impact"/>
              </a:defRPr>
            </a:lvl3pPr>
            <a:lvl4pPr rtl="0">
              <a:spcBef>
                <a:spcPts val="0"/>
              </a:spcBef>
              <a:defRPr sz="4400">
                <a:solidFill>
                  <a:schemeClr val="accent1"/>
                </a:solidFill>
                <a:latin typeface="Impact"/>
                <a:ea typeface="Impact"/>
                <a:cs typeface="Impact"/>
                <a:sym typeface="Impact"/>
              </a:defRPr>
            </a:lvl4pPr>
            <a:lvl5pPr rtl="0">
              <a:spcBef>
                <a:spcPts val="0"/>
              </a:spcBef>
              <a:defRPr sz="4400">
                <a:solidFill>
                  <a:schemeClr val="accent1"/>
                </a:solidFill>
                <a:latin typeface="Impact"/>
                <a:ea typeface="Impact"/>
                <a:cs typeface="Impact"/>
                <a:sym typeface="Impact"/>
              </a:defRPr>
            </a:lvl5pPr>
            <a:lvl6pPr rtl="0">
              <a:spcBef>
                <a:spcPts val="0"/>
              </a:spcBef>
              <a:defRPr sz="4400">
                <a:solidFill>
                  <a:schemeClr val="accent1"/>
                </a:solidFill>
                <a:latin typeface="Impact"/>
                <a:ea typeface="Impact"/>
                <a:cs typeface="Impact"/>
                <a:sym typeface="Impact"/>
              </a:defRPr>
            </a:lvl6pPr>
            <a:lvl7pPr rtl="0">
              <a:spcBef>
                <a:spcPts val="0"/>
              </a:spcBef>
              <a:defRPr sz="4400">
                <a:solidFill>
                  <a:schemeClr val="accent1"/>
                </a:solidFill>
                <a:latin typeface="Impact"/>
                <a:ea typeface="Impact"/>
                <a:cs typeface="Impact"/>
                <a:sym typeface="Impact"/>
              </a:defRPr>
            </a:lvl7pPr>
            <a:lvl8pPr rtl="0">
              <a:spcBef>
                <a:spcPts val="0"/>
              </a:spcBef>
              <a:defRPr sz="4400">
                <a:solidFill>
                  <a:schemeClr val="accent1"/>
                </a:solidFill>
                <a:latin typeface="Impact"/>
                <a:ea typeface="Impact"/>
                <a:cs typeface="Impact"/>
                <a:sym typeface="Impact"/>
              </a:defRPr>
            </a:lvl8pPr>
            <a:lvl9pPr rtl="0">
              <a:spcBef>
                <a:spcPts val="0"/>
              </a:spcBef>
              <a:defRPr sz="4400">
                <a:solidFill>
                  <a:schemeClr val="accent1"/>
                </a:solidFill>
                <a:latin typeface="Impact"/>
                <a:ea typeface="Impact"/>
                <a:cs typeface="Impact"/>
                <a:sym typeface="Impact"/>
              </a:defRPr>
            </a:lvl9pPr>
          </a:lstStyle>
          <a:p>
            <a:endParaRPr/>
          </a:p>
        </p:txBody>
      </p:sp>
      <p:sp>
        <p:nvSpPr>
          <p:cNvPr id="102" name="Shape 102"/>
          <p:cNvSpPr>
            <a:spLocks noGrp="1"/>
          </p:cNvSpPr>
          <p:nvPr>
            <p:ph type="pic" idx="2"/>
          </p:nvPr>
        </p:nvSpPr>
        <p:spPr>
          <a:xfrm>
            <a:off x="514350" y="514350"/>
            <a:ext cx="7794384" cy="2396177"/>
          </a:xfrm>
          <a:prstGeom prst="rect">
            <a:avLst/>
          </a:prstGeom>
          <a:noFill/>
          <a:ln w="57150" cap="flat" cmpd="thinThick">
            <a:solidFill>
              <a:srgbClr val="7F7F7F"/>
            </a:solidFill>
            <a:prstDash val="solid"/>
            <a:miter/>
            <a:headEnd type="none" w="med" len="med"/>
            <a:tailEnd type="none" w="med" len="med"/>
          </a:ln>
        </p:spPr>
      </p:sp>
      <p:sp>
        <p:nvSpPr>
          <p:cNvPr id="103" name="Shape 103"/>
          <p:cNvSpPr txBox="1">
            <a:spLocks noGrp="1"/>
          </p:cNvSpPr>
          <p:nvPr>
            <p:ph type="body" idx="1"/>
          </p:nvPr>
        </p:nvSpPr>
        <p:spPr>
          <a:xfrm>
            <a:off x="514335" y="3527192"/>
            <a:ext cx="7796045" cy="511853"/>
          </a:xfrm>
          <a:prstGeom prst="rect">
            <a:avLst/>
          </a:prstGeom>
          <a:noFill/>
          <a:ln>
            <a:noFill/>
          </a:ln>
        </p:spPr>
        <p:txBody>
          <a:bodyPr lIns="91425" tIns="91425" rIns="91425" bIns="91425" anchor="t" anchorCtr="0"/>
          <a:lstStyle>
            <a:lvl1pPr marL="0" indent="0" algn="l" rtl="0">
              <a:spcBef>
                <a:spcPts val="0"/>
              </a:spcBef>
              <a:buFont typeface="Impact"/>
              <a:buNone/>
              <a:defRPr sz="1600"/>
            </a:lvl1pPr>
            <a:lvl2pPr marL="457200" indent="0" rtl="0">
              <a:spcBef>
                <a:spcPts val="0"/>
              </a:spcBef>
              <a:buFont typeface="Impact"/>
              <a:buNone/>
              <a:defRPr sz="1400"/>
            </a:lvl2pPr>
            <a:lvl3pPr marL="914400" indent="0" rtl="0">
              <a:spcBef>
                <a:spcPts val="0"/>
              </a:spcBef>
              <a:buFont typeface="Impact"/>
              <a:buNone/>
              <a:defRPr sz="1200"/>
            </a:lvl3pPr>
            <a:lvl4pPr marL="1371600" indent="0" rtl="0">
              <a:spcBef>
                <a:spcPts val="0"/>
              </a:spcBef>
              <a:buFont typeface="Impact"/>
              <a:buNone/>
              <a:defRPr sz="1000"/>
            </a:lvl4pPr>
            <a:lvl5pPr marL="1828800" indent="0" rtl="0">
              <a:spcBef>
                <a:spcPts val="0"/>
              </a:spcBef>
              <a:buFont typeface="Impact"/>
              <a:buNone/>
              <a:defRPr sz="1000"/>
            </a:lvl5pPr>
            <a:lvl6pPr marL="2286000" indent="0" rtl="0">
              <a:spcBef>
                <a:spcPts val="0"/>
              </a:spcBef>
              <a:buFont typeface="Impact"/>
              <a:buNone/>
              <a:defRPr sz="1000"/>
            </a:lvl6pPr>
            <a:lvl7pPr marL="2743200" indent="0" rtl="0">
              <a:spcBef>
                <a:spcPts val="0"/>
              </a:spcBef>
              <a:buFont typeface="Impact"/>
              <a:buNone/>
              <a:defRPr sz="1000"/>
            </a:lvl7pPr>
            <a:lvl8pPr marL="3200400" indent="0" rtl="0">
              <a:spcBef>
                <a:spcPts val="0"/>
              </a:spcBef>
              <a:buFont typeface="Impact"/>
              <a:buNone/>
              <a:defRPr sz="1000"/>
            </a:lvl8pPr>
            <a:lvl9pPr marL="3657600" indent="0" rtl="0">
              <a:spcBef>
                <a:spcPts val="0"/>
              </a:spcBef>
              <a:buFont typeface="Impact"/>
              <a:buNone/>
              <a:defRPr sz="1000"/>
            </a:lvl9pPr>
          </a:lstStyle>
          <a:p>
            <a:endParaRPr/>
          </a:p>
        </p:txBody>
      </p:sp>
      <p:sp>
        <p:nvSpPr>
          <p:cNvPr id="104" name="Shape 104"/>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05" name="Shape 105"/>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06" name="Shape 106"/>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514350" y="514350"/>
            <a:ext cx="7797677" cy="2396177"/>
          </a:xfrm>
          <a:prstGeom prst="rect">
            <a:avLst/>
          </a:prstGeom>
          <a:noFill/>
          <a:ln>
            <a:noFill/>
          </a:ln>
        </p:spPr>
        <p:txBody>
          <a:bodyPr lIns="91425" tIns="91425" rIns="91425" bIns="91425" anchor="ctr" anchorCtr="0"/>
          <a:lstStyle>
            <a:lvl1pPr algn="ctr" rtl="0">
              <a:spcBef>
                <a:spcPts val="0"/>
              </a:spcBef>
              <a:defRPr sz="4800"/>
            </a:lvl1pPr>
            <a:lvl2pPr rtl="0">
              <a:spcBef>
                <a:spcPts val="0"/>
              </a:spcBef>
              <a:defRPr sz="4400">
                <a:solidFill>
                  <a:schemeClr val="accent1"/>
                </a:solidFill>
                <a:latin typeface="Impact"/>
                <a:ea typeface="Impact"/>
                <a:cs typeface="Impact"/>
                <a:sym typeface="Impact"/>
              </a:defRPr>
            </a:lvl2pPr>
            <a:lvl3pPr rtl="0">
              <a:spcBef>
                <a:spcPts val="0"/>
              </a:spcBef>
              <a:defRPr sz="4400">
                <a:solidFill>
                  <a:schemeClr val="accent1"/>
                </a:solidFill>
                <a:latin typeface="Impact"/>
                <a:ea typeface="Impact"/>
                <a:cs typeface="Impact"/>
                <a:sym typeface="Impact"/>
              </a:defRPr>
            </a:lvl3pPr>
            <a:lvl4pPr rtl="0">
              <a:spcBef>
                <a:spcPts val="0"/>
              </a:spcBef>
              <a:defRPr sz="4400">
                <a:solidFill>
                  <a:schemeClr val="accent1"/>
                </a:solidFill>
                <a:latin typeface="Impact"/>
                <a:ea typeface="Impact"/>
                <a:cs typeface="Impact"/>
                <a:sym typeface="Impact"/>
              </a:defRPr>
            </a:lvl4pPr>
            <a:lvl5pPr rtl="0">
              <a:spcBef>
                <a:spcPts val="0"/>
              </a:spcBef>
              <a:defRPr sz="4400">
                <a:solidFill>
                  <a:schemeClr val="accent1"/>
                </a:solidFill>
                <a:latin typeface="Impact"/>
                <a:ea typeface="Impact"/>
                <a:cs typeface="Impact"/>
                <a:sym typeface="Impact"/>
              </a:defRPr>
            </a:lvl5pPr>
            <a:lvl6pPr rtl="0">
              <a:spcBef>
                <a:spcPts val="0"/>
              </a:spcBef>
              <a:defRPr sz="4400">
                <a:solidFill>
                  <a:schemeClr val="accent1"/>
                </a:solidFill>
                <a:latin typeface="Impact"/>
                <a:ea typeface="Impact"/>
                <a:cs typeface="Impact"/>
                <a:sym typeface="Impact"/>
              </a:defRPr>
            </a:lvl6pPr>
            <a:lvl7pPr rtl="0">
              <a:spcBef>
                <a:spcPts val="0"/>
              </a:spcBef>
              <a:defRPr sz="4400">
                <a:solidFill>
                  <a:schemeClr val="accent1"/>
                </a:solidFill>
                <a:latin typeface="Impact"/>
                <a:ea typeface="Impact"/>
                <a:cs typeface="Impact"/>
                <a:sym typeface="Impact"/>
              </a:defRPr>
            </a:lvl7pPr>
            <a:lvl8pPr rtl="0">
              <a:spcBef>
                <a:spcPts val="0"/>
              </a:spcBef>
              <a:defRPr sz="4400">
                <a:solidFill>
                  <a:schemeClr val="accent1"/>
                </a:solidFill>
                <a:latin typeface="Impact"/>
                <a:ea typeface="Impact"/>
                <a:cs typeface="Impact"/>
                <a:sym typeface="Impact"/>
              </a:defRPr>
            </a:lvl8pPr>
            <a:lvl9pPr rtl="0">
              <a:spcBef>
                <a:spcPts val="0"/>
              </a:spcBef>
              <a:defRPr sz="4400">
                <a:solidFill>
                  <a:schemeClr val="accent1"/>
                </a:solidFill>
                <a:latin typeface="Impact"/>
                <a:ea typeface="Impact"/>
                <a:cs typeface="Impact"/>
                <a:sym typeface="Impact"/>
              </a:defRPr>
            </a:lvl9pPr>
          </a:lstStyle>
          <a:p>
            <a:endParaRPr/>
          </a:p>
        </p:txBody>
      </p:sp>
      <p:sp>
        <p:nvSpPr>
          <p:cNvPr id="109" name="Shape 109"/>
          <p:cNvSpPr txBox="1">
            <a:spLocks noGrp="1"/>
          </p:cNvSpPr>
          <p:nvPr>
            <p:ph type="body" idx="1"/>
          </p:nvPr>
        </p:nvSpPr>
        <p:spPr>
          <a:xfrm>
            <a:off x="514335" y="3079749"/>
            <a:ext cx="7796047" cy="955204"/>
          </a:xfrm>
          <a:prstGeom prst="rect">
            <a:avLst/>
          </a:prstGeom>
          <a:noFill/>
          <a:ln>
            <a:noFill/>
          </a:ln>
        </p:spPr>
        <p:txBody>
          <a:bodyPr lIns="91425" tIns="91425" rIns="91425" bIns="91425" anchor="ctr" anchorCtr="0"/>
          <a:lstStyle>
            <a:lvl1pPr marL="0" indent="0" algn="ctr" rtl="0">
              <a:spcBef>
                <a:spcPts val="0"/>
              </a:spcBef>
              <a:buFont typeface="Impact"/>
              <a:buNone/>
              <a:defRPr sz="1800"/>
            </a:lvl1pPr>
            <a:lvl2pPr marL="457200" indent="0" rtl="0">
              <a:spcBef>
                <a:spcPts val="0"/>
              </a:spcBef>
              <a:buFont typeface="Impact"/>
              <a:buNone/>
              <a:defRPr sz="1400"/>
            </a:lvl2pPr>
            <a:lvl3pPr marL="914400" indent="0" rtl="0">
              <a:spcBef>
                <a:spcPts val="0"/>
              </a:spcBef>
              <a:buFont typeface="Impact"/>
              <a:buNone/>
              <a:defRPr sz="1200"/>
            </a:lvl3pPr>
            <a:lvl4pPr marL="1371600" indent="0" rtl="0">
              <a:spcBef>
                <a:spcPts val="0"/>
              </a:spcBef>
              <a:buFont typeface="Impact"/>
              <a:buNone/>
              <a:defRPr sz="1000"/>
            </a:lvl4pPr>
            <a:lvl5pPr marL="1828800" indent="0" rtl="0">
              <a:spcBef>
                <a:spcPts val="0"/>
              </a:spcBef>
              <a:buFont typeface="Impact"/>
              <a:buNone/>
              <a:defRPr sz="1000"/>
            </a:lvl5pPr>
            <a:lvl6pPr marL="2286000" indent="0" rtl="0">
              <a:spcBef>
                <a:spcPts val="0"/>
              </a:spcBef>
              <a:buFont typeface="Impact"/>
              <a:buNone/>
              <a:defRPr sz="1000"/>
            </a:lvl6pPr>
            <a:lvl7pPr marL="2743200" indent="0" rtl="0">
              <a:spcBef>
                <a:spcPts val="0"/>
              </a:spcBef>
              <a:buFont typeface="Impact"/>
              <a:buNone/>
              <a:defRPr sz="1000"/>
            </a:lvl7pPr>
            <a:lvl8pPr marL="3200400" indent="0" rtl="0">
              <a:spcBef>
                <a:spcPts val="0"/>
              </a:spcBef>
              <a:buFont typeface="Impact"/>
              <a:buNone/>
              <a:defRPr sz="1000"/>
            </a:lvl8pPr>
            <a:lvl9pPr marL="3657600" indent="0" rtl="0">
              <a:spcBef>
                <a:spcPts val="0"/>
              </a:spcBef>
              <a:buFont typeface="Impact"/>
              <a:buNone/>
              <a:defRPr sz="1000"/>
            </a:lvl9pPr>
          </a:lstStyle>
          <a:p>
            <a:endParaRPr/>
          </a:p>
        </p:txBody>
      </p:sp>
      <p:sp>
        <p:nvSpPr>
          <p:cNvPr id="110" name="Shape 110"/>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11" name="Shape 111"/>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12" name="Shape 112"/>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13"/>
        <p:cNvGrpSpPr/>
        <p:nvPr/>
      </p:nvGrpSpPr>
      <p:grpSpPr>
        <a:xfrm>
          <a:off x="0" y="0"/>
          <a:ext cx="0" cy="0"/>
          <a:chOff x="0" y="0"/>
          <a:chExt cx="0" cy="0"/>
        </a:xfrm>
      </p:grpSpPr>
      <p:sp>
        <p:nvSpPr>
          <p:cNvPr id="114" name="Shape 114"/>
          <p:cNvSpPr txBox="1"/>
          <p:nvPr/>
        </p:nvSpPr>
        <p:spPr>
          <a:xfrm>
            <a:off x="404812" y="665559"/>
            <a:ext cx="457200" cy="43934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Arial"/>
              <a:buNone/>
            </a:pPr>
            <a:r>
              <a:rPr lang="en" sz="8000" b="0" i="0" u="none" strike="noStrike" cap="none" baseline="0">
                <a:solidFill>
                  <a:schemeClr val="dk1"/>
                </a:solidFill>
                <a:latin typeface="Arial"/>
                <a:ea typeface="Arial"/>
                <a:cs typeface="Arial"/>
                <a:sym typeface="Arial"/>
              </a:rPr>
              <a:t>“</a:t>
            </a:r>
          </a:p>
        </p:txBody>
      </p:sp>
      <p:sp>
        <p:nvSpPr>
          <p:cNvPr id="115" name="Shape 115"/>
          <p:cNvSpPr txBox="1"/>
          <p:nvPr/>
        </p:nvSpPr>
        <p:spPr>
          <a:xfrm>
            <a:off x="7897813" y="2180034"/>
            <a:ext cx="457200" cy="43815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Clr>
                <a:schemeClr val="dk1"/>
              </a:buClr>
              <a:buSzPct val="25000"/>
              <a:buFont typeface="Arial"/>
              <a:buNone/>
            </a:pPr>
            <a:r>
              <a:rPr lang="en" sz="8000" b="0" i="0" u="none" strike="noStrike" cap="none" baseline="0">
                <a:solidFill>
                  <a:schemeClr val="dk1"/>
                </a:solidFill>
                <a:latin typeface="Arial"/>
                <a:ea typeface="Arial"/>
                <a:cs typeface="Arial"/>
                <a:sym typeface="Arial"/>
              </a:rPr>
              <a:t>”</a:t>
            </a:r>
          </a:p>
        </p:txBody>
      </p:sp>
      <p:sp>
        <p:nvSpPr>
          <p:cNvPr id="116" name="Shape 116"/>
          <p:cNvSpPr txBox="1">
            <a:spLocks noGrp="1"/>
          </p:cNvSpPr>
          <p:nvPr>
            <p:ph type="title"/>
          </p:nvPr>
        </p:nvSpPr>
        <p:spPr>
          <a:xfrm>
            <a:off x="841299" y="514350"/>
            <a:ext cx="7143764" cy="2187527"/>
          </a:xfrm>
          <a:prstGeom prst="rect">
            <a:avLst/>
          </a:prstGeom>
          <a:noFill/>
          <a:ln>
            <a:noFill/>
          </a:ln>
        </p:spPr>
        <p:txBody>
          <a:bodyPr lIns="91425" tIns="91425" rIns="91425" bIns="91425" anchor="ctr" anchorCtr="0"/>
          <a:lstStyle>
            <a:lvl1pPr algn="ctr" rtl="0">
              <a:spcBef>
                <a:spcPts val="0"/>
              </a:spcBef>
              <a:defRPr sz="4800"/>
            </a:lvl1pPr>
            <a:lvl2pPr rtl="0">
              <a:spcBef>
                <a:spcPts val="0"/>
              </a:spcBef>
              <a:defRPr sz="4400">
                <a:solidFill>
                  <a:schemeClr val="accent1"/>
                </a:solidFill>
                <a:latin typeface="Impact"/>
                <a:ea typeface="Impact"/>
                <a:cs typeface="Impact"/>
                <a:sym typeface="Impact"/>
              </a:defRPr>
            </a:lvl2pPr>
            <a:lvl3pPr rtl="0">
              <a:spcBef>
                <a:spcPts val="0"/>
              </a:spcBef>
              <a:defRPr sz="4400">
                <a:solidFill>
                  <a:schemeClr val="accent1"/>
                </a:solidFill>
                <a:latin typeface="Impact"/>
                <a:ea typeface="Impact"/>
                <a:cs typeface="Impact"/>
                <a:sym typeface="Impact"/>
              </a:defRPr>
            </a:lvl3pPr>
            <a:lvl4pPr rtl="0">
              <a:spcBef>
                <a:spcPts val="0"/>
              </a:spcBef>
              <a:defRPr sz="4400">
                <a:solidFill>
                  <a:schemeClr val="accent1"/>
                </a:solidFill>
                <a:latin typeface="Impact"/>
                <a:ea typeface="Impact"/>
                <a:cs typeface="Impact"/>
                <a:sym typeface="Impact"/>
              </a:defRPr>
            </a:lvl4pPr>
            <a:lvl5pPr rtl="0">
              <a:spcBef>
                <a:spcPts val="0"/>
              </a:spcBef>
              <a:defRPr sz="4400">
                <a:solidFill>
                  <a:schemeClr val="accent1"/>
                </a:solidFill>
                <a:latin typeface="Impact"/>
                <a:ea typeface="Impact"/>
                <a:cs typeface="Impact"/>
                <a:sym typeface="Impact"/>
              </a:defRPr>
            </a:lvl5pPr>
            <a:lvl6pPr rtl="0">
              <a:spcBef>
                <a:spcPts val="0"/>
              </a:spcBef>
              <a:defRPr sz="4400">
                <a:solidFill>
                  <a:schemeClr val="accent1"/>
                </a:solidFill>
                <a:latin typeface="Impact"/>
                <a:ea typeface="Impact"/>
                <a:cs typeface="Impact"/>
                <a:sym typeface="Impact"/>
              </a:defRPr>
            </a:lvl6pPr>
            <a:lvl7pPr rtl="0">
              <a:spcBef>
                <a:spcPts val="0"/>
              </a:spcBef>
              <a:defRPr sz="4400">
                <a:solidFill>
                  <a:schemeClr val="accent1"/>
                </a:solidFill>
                <a:latin typeface="Impact"/>
                <a:ea typeface="Impact"/>
                <a:cs typeface="Impact"/>
                <a:sym typeface="Impact"/>
              </a:defRPr>
            </a:lvl7pPr>
            <a:lvl8pPr rtl="0">
              <a:spcBef>
                <a:spcPts val="0"/>
              </a:spcBef>
              <a:defRPr sz="4400">
                <a:solidFill>
                  <a:schemeClr val="accent1"/>
                </a:solidFill>
                <a:latin typeface="Impact"/>
                <a:ea typeface="Impact"/>
                <a:cs typeface="Impact"/>
                <a:sym typeface="Impact"/>
              </a:defRPr>
            </a:lvl8pPr>
            <a:lvl9pPr rtl="0">
              <a:spcBef>
                <a:spcPts val="0"/>
              </a:spcBef>
              <a:defRPr sz="4400">
                <a:solidFill>
                  <a:schemeClr val="accent1"/>
                </a:solidFill>
                <a:latin typeface="Impact"/>
                <a:ea typeface="Impact"/>
                <a:cs typeface="Impact"/>
                <a:sym typeface="Impact"/>
              </a:defRPr>
            </a:lvl9pPr>
          </a:lstStyle>
          <a:p>
            <a:endParaRPr/>
          </a:p>
        </p:txBody>
      </p:sp>
      <p:sp>
        <p:nvSpPr>
          <p:cNvPr id="117" name="Shape 117"/>
          <p:cNvSpPr txBox="1">
            <a:spLocks noGrp="1"/>
          </p:cNvSpPr>
          <p:nvPr>
            <p:ph type="body" idx="1"/>
          </p:nvPr>
        </p:nvSpPr>
        <p:spPr>
          <a:xfrm>
            <a:off x="1162698" y="2707524"/>
            <a:ext cx="6500967" cy="283325"/>
          </a:xfrm>
          <a:prstGeom prst="rect">
            <a:avLst/>
          </a:prstGeom>
          <a:noFill/>
          <a:ln>
            <a:noFill/>
          </a:ln>
        </p:spPr>
        <p:txBody>
          <a:bodyPr lIns="91425" tIns="91425" rIns="91425" bIns="91425" anchor="t" anchorCtr="0"/>
          <a:lstStyle>
            <a:lvl1pPr marL="0" indent="0" algn="r" rtl="0">
              <a:spcBef>
                <a:spcPts val="0"/>
              </a:spcBef>
              <a:buClr>
                <a:srgbClr val="7F7F7F"/>
              </a:buClr>
              <a:buFont typeface="Impact"/>
              <a:buNone/>
              <a:defRPr sz="1400">
                <a:solidFill>
                  <a:srgbClr val="7F7F7F"/>
                </a:solidFill>
              </a:defRPr>
            </a:lvl1pPr>
            <a:lvl2pPr marL="457200" indent="0" rtl="0">
              <a:spcBef>
                <a:spcPts val="0"/>
              </a:spcBef>
              <a:buFont typeface="Impact"/>
              <a:buNone/>
              <a:defRPr sz="1400"/>
            </a:lvl2pPr>
            <a:lvl3pPr marL="914400" indent="0" rtl="0">
              <a:spcBef>
                <a:spcPts val="0"/>
              </a:spcBef>
              <a:buFont typeface="Impact"/>
              <a:buNone/>
              <a:defRPr sz="1200"/>
            </a:lvl3pPr>
            <a:lvl4pPr marL="1371600" indent="0" rtl="0">
              <a:spcBef>
                <a:spcPts val="0"/>
              </a:spcBef>
              <a:buFont typeface="Impact"/>
              <a:buNone/>
              <a:defRPr sz="1000"/>
            </a:lvl4pPr>
            <a:lvl5pPr marL="1828800" indent="0" rtl="0">
              <a:spcBef>
                <a:spcPts val="0"/>
              </a:spcBef>
              <a:buFont typeface="Impact"/>
              <a:buNone/>
              <a:defRPr sz="1000"/>
            </a:lvl5pPr>
            <a:lvl6pPr marL="2286000" indent="0" rtl="0">
              <a:spcBef>
                <a:spcPts val="0"/>
              </a:spcBef>
              <a:buFont typeface="Impact"/>
              <a:buNone/>
              <a:defRPr sz="1000"/>
            </a:lvl6pPr>
            <a:lvl7pPr marL="2743200" indent="0" rtl="0">
              <a:spcBef>
                <a:spcPts val="0"/>
              </a:spcBef>
              <a:buFont typeface="Impact"/>
              <a:buNone/>
              <a:defRPr sz="1000"/>
            </a:lvl7pPr>
            <a:lvl8pPr marL="3200400" indent="0" rtl="0">
              <a:spcBef>
                <a:spcPts val="0"/>
              </a:spcBef>
              <a:buFont typeface="Impact"/>
              <a:buNone/>
              <a:defRPr sz="1000"/>
            </a:lvl8pPr>
            <a:lvl9pPr marL="3657600" indent="0" rtl="0">
              <a:spcBef>
                <a:spcPts val="0"/>
              </a:spcBef>
              <a:buFont typeface="Impact"/>
              <a:buNone/>
              <a:defRPr sz="1000"/>
            </a:lvl9pPr>
          </a:lstStyle>
          <a:p>
            <a:endParaRPr/>
          </a:p>
        </p:txBody>
      </p:sp>
      <p:sp>
        <p:nvSpPr>
          <p:cNvPr id="118" name="Shape 118"/>
          <p:cNvSpPr txBox="1">
            <a:spLocks noGrp="1"/>
          </p:cNvSpPr>
          <p:nvPr>
            <p:ph type="body" idx="2"/>
          </p:nvPr>
        </p:nvSpPr>
        <p:spPr>
          <a:xfrm>
            <a:off x="514350" y="3079750"/>
            <a:ext cx="7797662" cy="951188"/>
          </a:xfrm>
          <a:prstGeom prst="rect">
            <a:avLst/>
          </a:prstGeom>
          <a:noFill/>
          <a:ln>
            <a:noFill/>
          </a:ln>
        </p:spPr>
        <p:txBody>
          <a:bodyPr lIns="91425" tIns="91425" rIns="91425" bIns="91425" anchor="ctr" anchorCtr="0"/>
          <a:lstStyle>
            <a:lvl1pPr marL="0" indent="0" algn="ctr" rtl="0">
              <a:spcBef>
                <a:spcPts val="0"/>
              </a:spcBef>
              <a:buFont typeface="Impact"/>
              <a:buNone/>
              <a:defRPr sz="1800"/>
            </a:lvl1pPr>
            <a:lvl2pPr marL="457200" indent="0" rtl="0">
              <a:spcBef>
                <a:spcPts val="0"/>
              </a:spcBef>
              <a:buFont typeface="Impact"/>
              <a:buNone/>
              <a:defRPr sz="1400"/>
            </a:lvl2pPr>
            <a:lvl3pPr marL="914400" indent="0" rtl="0">
              <a:spcBef>
                <a:spcPts val="0"/>
              </a:spcBef>
              <a:buFont typeface="Impact"/>
              <a:buNone/>
              <a:defRPr sz="1200"/>
            </a:lvl3pPr>
            <a:lvl4pPr marL="1371600" indent="0" rtl="0">
              <a:spcBef>
                <a:spcPts val="0"/>
              </a:spcBef>
              <a:buFont typeface="Impact"/>
              <a:buNone/>
              <a:defRPr sz="1000"/>
            </a:lvl4pPr>
            <a:lvl5pPr marL="1828800" indent="0" rtl="0">
              <a:spcBef>
                <a:spcPts val="0"/>
              </a:spcBef>
              <a:buFont typeface="Impact"/>
              <a:buNone/>
              <a:defRPr sz="1000"/>
            </a:lvl5pPr>
            <a:lvl6pPr marL="2286000" indent="0" rtl="0">
              <a:spcBef>
                <a:spcPts val="0"/>
              </a:spcBef>
              <a:buFont typeface="Impact"/>
              <a:buNone/>
              <a:defRPr sz="1000"/>
            </a:lvl6pPr>
            <a:lvl7pPr marL="2743200" indent="0" rtl="0">
              <a:spcBef>
                <a:spcPts val="0"/>
              </a:spcBef>
              <a:buFont typeface="Impact"/>
              <a:buNone/>
              <a:defRPr sz="1000"/>
            </a:lvl7pPr>
            <a:lvl8pPr marL="3200400" indent="0" rtl="0">
              <a:spcBef>
                <a:spcPts val="0"/>
              </a:spcBef>
              <a:buFont typeface="Impact"/>
              <a:buNone/>
              <a:defRPr sz="1000"/>
            </a:lvl8pPr>
            <a:lvl9pPr marL="3657600" indent="0" rtl="0">
              <a:spcBef>
                <a:spcPts val="0"/>
              </a:spcBef>
              <a:buFont typeface="Impact"/>
              <a:buNone/>
              <a:defRPr sz="1000"/>
            </a:lvl9pPr>
          </a:lstStyle>
          <a:p>
            <a:endParaRPr/>
          </a:p>
        </p:txBody>
      </p:sp>
      <p:sp>
        <p:nvSpPr>
          <p:cNvPr id="119" name="Shape 119"/>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20" name="Shape 120"/>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21" name="Shape 121"/>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ame Car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514350" y="1292891"/>
            <a:ext cx="7796030" cy="1883876"/>
          </a:xfrm>
          <a:prstGeom prst="rect">
            <a:avLst/>
          </a:prstGeom>
          <a:noFill/>
          <a:ln>
            <a:noFill/>
          </a:ln>
        </p:spPr>
        <p:txBody>
          <a:bodyPr lIns="91425" tIns="91425" rIns="91425" bIns="91425" anchor="b" anchorCtr="0"/>
          <a:lstStyle>
            <a:lvl1pPr algn="l" rtl="0">
              <a:spcBef>
                <a:spcPts val="0"/>
              </a:spcBef>
              <a:defRPr sz="4800"/>
            </a:lvl1pPr>
            <a:lvl2pPr rtl="0">
              <a:spcBef>
                <a:spcPts val="0"/>
              </a:spcBef>
              <a:defRPr sz="4400">
                <a:solidFill>
                  <a:schemeClr val="accent1"/>
                </a:solidFill>
                <a:latin typeface="Impact"/>
                <a:ea typeface="Impact"/>
                <a:cs typeface="Impact"/>
                <a:sym typeface="Impact"/>
              </a:defRPr>
            </a:lvl2pPr>
            <a:lvl3pPr rtl="0">
              <a:spcBef>
                <a:spcPts val="0"/>
              </a:spcBef>
              <a:defRPr sz="4400">
                <a:solidFill>
                  <a:schemeClr val="accent1"/>
                </a:solidFill>
                <a:latin typeface="Impact"/>
                <a:ea typeface="Impact"/>
                <a:cs typeface="Impact"/>
                <a:sym typeface="Impact"/>
              </a:defRPr>
            </a:lvl3pPr>
            <a:lvl4pPr rtl="0">
              <a:spcBef>
                <a:spcPts val="0"/>
              </a:spcBef>
              <a:defRPr sz="4400">
                <a:solidFill>
                  <a:schemeClr val="accent1"/>
                </a:solidFill>
                <a:latin typeface="Impact"/>
                <a:ea typeface="Impact"/>
                <a:cs typeface="Impact"/>
                <a:sym typeface="Impact"/>
              </a:defRPr>
            </a:lvl4pPr>
            <a:lvl5pPr rtl="0">
              <a:spcBef>
                <a:spcPts val="0"/>
              </a:spcBef>
              <a:defRPr sz="4400">
                <a:solidFill>
                  <a:schemeClr val="accent1"/>
                </a:solidFill>
                <a:latin typeface="Impact"/>
                <a:ea typeface="Impact"/>
                <a:cs typeface="Impact"/>
                <a:sym typeface="Impact"/>
              </a:defRPr>
            </a:lvl5pPr>
            <a:lvl6pPr rtl="0">
              <a:spcBef>
                <a:spcPts val="0"/>
              </a:spcBef>
              <a:defRPr sz="4400">
                <a:solidFill>
                  <a:schemeClr val="accent1"/>
                </a:solidFill>
                <a:latin typeface="Impact"/>
                <a:ea typeface="Impact"/>
                <a:cs typeface="Impact"/>
                <a:sym typeface="Impact"/>
              </a:defRPr>
            </a:lvl6pPr>
            <a:lvl7pPr rtl="0">
              <a:spcBef>
                <a:spcPts val="0"/>
              </a:spcBef>
              <a:defRPr sz="4400">
                <a:solidFill>
                  <a:schemeClr val="accent1"/>
                </a:solidFill>
                <a:latin typeface="Impact"/>
                <a:ea typeface="Impact"/>
                <a:cs typeface="Impact"/>
                <a:sym typeface="Impact"/>
              </a:defRPr>
            </a:lvl7pPr>
            <a:lvl8pPr rtl="0">
              <a:spcBef>
                <a:spcPts val="0"/>
              </a:spcBef>
              <a:defRPr sz="4400">
                <a:solidFill>
                  <a:schemeClr val="accent1"/>
                </a:solidFill>
                <a:latin typeface="Impact"/>
                <a:ea typeface="Impact"/>
                <a:cs typeface="Impact"/>
                <a:sym typeface="Impact"/>
              </a:defRPr>
            </a:lvl8pPr>
            <a:lvl9pPr rtl="0">
              <a:spcBef>
                <a:spcPts val="0"/>
              </a:spcBef>
              <a:defRPr sz="4400">
                <a:solidFill>
                  <a:schemeClr val="accent1"/>
                </a:solidFill>
                <a:latin typeface="Impact"/>
                <a:ea typeface="Impact"/>
                <a:cs typeface="Impact"/>
                <a:sym typeface="Impact"/>
              </a:defRPr>
            </a:lvl9pPr>
          </a:lstStyle>
          <a:p>
            <a:endParaRPr/>
          </a:p>
        </p:txBody>
      </p:sp>
      <p:sp>
        <p:nvSpPr>
          <p:cNvPr id="124" name="Shape 124"/>
          <p:cNvSpPr txBox="1">
            <a:spLocks noGrp="1"/>
          </p:cNvSpPr>
          <p:nvPr>
            <p:ph type="body" idx="1"/>
          </p:nvPr>
        </p:nvSpPr>
        <p:spPr>
          <a:xfrm>
            <a:off x="514350" y="3185600"/>
            <a:ext cx="7796030" cy="855482"/>
          </a:xfrm>
          <a:prstGeom prst="rect">
            <a:avLst/>
          </a:prstGeom>
          <a:noFill/>
          <a:ln>
            <a:noFill/>
          </a:ln>
        </p:spPr>
        <p:txBody>
          <a:bodyPr lIns="91425" tIns="91425" rIns="91425" bIns="91425" anchor="t" anchorCtr="0"/>
          <a:lstStyle>
            <a:lvl1pPr marL="0" indent="0" algn="l" rtl="0">
              <a:spcBef>
                <a:spcPts val="0"/>
              </a:spcBef>
              <a:buFont typeface="Impact"/>
              <a:buNone/>
              <a:defRPr sz="1800"/>
            </a:lvl1pPr>
            <a:lvl2pPr marL="457200" indent="0" rtl="0">
              <a:spcBef>
                <a:spcPts val="0"/>
              </a:spcBef>
              <a:buFont typeface="Impact"/>
              <a:buNone/>
              <a:defRPr sz="1400"/>
            </a:lvl2pPr>
            <a:lvl3pPr marL="914400" indent="0" rtl="0">
              <a:spcBef>
                <a:spcPts val="0"/>
              </a:spcBef>
              <a:buFont typeface="Impact"/>
              <a:buNone/>
              <a:defRPr sz="1200"/>
            </a:lvl3pPr>
            <a:lvl4pPr marL="1371600" indent="0" rtl="0">
              <a:spcBef>
                <a:spcPts val="0"/>
              </a:spcBef>
              <a:buFont typeface="Impact"/>
              <a:buNone/>
              <a:defRPr sz="1000"/>
            </a:lvl4pPr>
            <a:lvl5pPr marL="1828800" indent="0" rtl="0">
              <a:spcBef>
                <a:spcPts val="0"/>
              </a:spcBef>
              <a:buFont typeface="Impact"/>
              <a:buNone/>
              <a:defRPr sz="1000"/>
            </a:lvl5pPr>
            <a:lvl6pPr marL="2286000" indent="0" rtl="0">
              <a:spcBef>
                <a:spcPts val="0"/>
              </a:spcBef>
              <a:buFont typeface="Impact"/>
              <a:buNone/>
              <a:defRPr sz="1000"/>
            </a:lvl6pPr>
            <a:lvl7pPr marL="2743200" indent="0" rtl="0">
              <a:spcBef>
                <a:spcPts val="0"/>
              </a:spcBef>
              <a:buFont typeface="Impact"/>
              <a:buNone/>
              <a:defRPr sz="1000"/>
            </a:lvl7pPr>
            <a:lvl8pPr marL="3200400" indent="0" rtl="0">
              <a:spcBef>
                <a:spcPts val="0"/>
              </a:spcBef>
              <a:buFont typeface="Impact"/>
              <a:buNone/>
              <a:defRPr sz="1000"/>
            </a:lvl8pPr>
            <a:lvl9pPr marL="3657600" indent="0" rtl="0">
              <a:spcBef>
                <a:spcPts val="0"/>
              </a:spcBef>
              <a:buFont typeface="Impact"/>
              <a:buNone/>
              <a:defRPr sz="1000"/>
            </a:lvl9pPr>
          </a:lstStyle>
          <a:p>
            <a:endParaRPr/>
          </a:p>
        </p:txBody>
      </p:sp>
      <p:sp>
        <p:nvSpPr>
          <p:cNvPr id="125" name="Shape 125"/>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26" name="Shape 126"/>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27" name="Shape 127"/>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 Column">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514350" y="514350"/>
            <a:ext cx="7796030" cy="863973"/>
          </a:xfrm>
          <a:prstGeom prst="rect">
            <a:avLst/>
          </a:prstGeom>
          <a:noFill/>
          <a:ln>
            <a:noFill/>
          </a:ln>
        </p:spPr>
        <p:txBody>
          <a:bodyPr lIns="91425" tIns="91425" rIns="91425" bIns="91425" anchor="ctr" anchorCtr="0"/>
          <a:lstStyle>
            <a:lvl1pPr algn="ctr" rtl="0">
              <a:spcBef>
                <a:spcPts val="0"/>
              </a:spcBef>
              <a:defRPr/>
            </a:lvl1pPr>
            <a:lvl2pPr rtl="0">
              <a:spcBef>
                <a:spcPts val="0"/>
              </a:spcBef>
              <a:defRPr sz="4400">
                <a:solidFill>
                  <a:schemeClr val="accent1"/>
                </a:solidFill>
                <a:latin typeface="Impact"/>
                <a:ea typeface="Impact"/>
                <a:cs typeface="Impact"/>
                <a:sym typeface="Impact"/>
              </a:defRPr>
            </a:lvl2pPr>
            <a:lvl3pPr rtl="0">
              <a:spcBef>
                <a:spcPts val="0"/>
              </a:spcBef>
              <a:defRPr sz="4400">
                <a:solidFill>
                  <a:schemeClr val="accent1"/>
                </a:solidFill>
                <a:latin typeface="Impact"/>
                <a:ea typeface="Impact"/>
                <a:cs typeface="Impact"/>
                <a:sym typeface="Impact"/>
              </a:defRPr>
            </a:lvl3pPr>
            <a:lvl4pPr rtl="0">
              <a:spcBef>
                <a:spcPts val="0"/>
              </a:spcBef>
              <a:defRPr sz="4400">
                <a:solidFill>
                  <a:schemeClr val="accent1"/>
                </a:solidFill>
                <a:latin typeface="Impact"/>
                <a:ea typeface="Impact"/>
                <a:cs typeface="Impact"/>
                <a:sym typeface="Impact"/>
              </a:defRPr>
            </a:lvl4pPr>
            <a:lvl5pPr rtl="0">
              <a:spcBef>
                <a:spcPts val="0"/>
              </a:spcBef>
              <a:defRPr sz="4400">
                <a:solidFill>
                  <a:schemeClr val="accent1"/>
                </a:solidFill>
                <a:latin typeface="Impact"/>
                <a:ea typeface="Impact"/>
                <a:cs typeface="Impact"/>
                <a:sym typeface="Impact"/>
              </a:defRPr>
            </a:lvl5pPr>
            <a:lvl6pPr rtl="0">
              <a:spcBef>
                <a:spcPts val="0"/>
              </a:spcBef>
              <a:defRPr sz="4400">
                <a:solidFill>
                  <a:schemeClr val="accent1"/>
                </a:solidFill>
                <a:latin typeface="Impact"/>
                <a:ea typeface="Impact"/>
                <a:cs typeface="Impact"/>
                <a:sym typeface="Impact"/>
              </a:defRPr>
            </a:lvl6pPr>
            <a:lvl7pPr rtl="0">
              <a:spcBef>
                <a:spcPts val="0"/>
              </a:spcBef>
              <a:defRPr sz="4400">
                <a:solidFill>
                  <a:schemeClr val="accent1"/>
                </a:solidFill>
                <a:latin typeface="Impact"/>
                <a:ea typeface="Impact"/>
                <a:cs typeface="Impact"/>
                <a:sym typeface="Impact"/>
              </a:defRPr>
            </a:lvl7pPr>
            <a:lvl8pPr rtl="0">
              <a:spcBef>
                <a:spcPts val="0"/>
              </a:spcBef>
              <a:defRPr sz="4400">
                <a:solidFill>
                  <a:schemeClr val="accent1"/>
                </a:solidFill>
                <a:latin typeface="Impact"/>
                <a:ea typeface="Impact"/>
                <a:cs typeface="Impact"/>
                <a:sym typeface="Impact"/>
              </a:defRPr>
            </a:lvl8pPr>
            <a:lvl9pPr rtl="0">
              <a:spcBef>
                <a:spcPts val="0"/>
              </a:spcBef>
              <a:defRPr sz="4400">
                <a:solidFill>
                  <a:schemeClr val="accent1"/>
                </a:solidFill>
                <a:latin typeface="Impact"/>
                <a:ea typeface="Impact"/>
                <a:cs typeface="Impact"/>
                <a:sym typeface="Impact"/>
              </a:defRPr>
            </a:lvl9pPr>
          </a:lstStyle>
          <a:p>
            <a:endParaRPr/>
          </a:p>
        </p:txBody>
      </p:sp>
      <p:sp>
        <p:nvSpPr>
          <p:cNvPr id="130" name="Shape 130"/>
          <p:cNvSpPr txBox="1">
            <a:spLocks noGrp="1"/>
          </p:cNvSpPr>
          <p:nvPr>
            <p:ph type="body" idx="1"/>
          </p:nvPr>
        </p:nvSpPr>
        <p:spPr>
          <a:xfrm>
            <a:off x="514352" y="1547546"/>
            <a:ext cx="2482595" cy="432196"/>
          </a:xfrm>
          <a:prstGeom prst="rect">
            <a:avLst/>
          </a:prstGeom>
          <a:noFill/>
          <a:ln>
            <a:noFill/>
          </a:ln>
        </p:spPr>
        <p:txBody>
          <a:bodyPr lIns="91425" tIns="91425" rIns="91425" bIns="91425" anchor="b" anchorCtr="0"/>
          <a:lstStyle>
            <a:lvl1pPr marL="0" indent="0" algn="ctr" rtl="0">
              <a:lnSpc>
                <a:spcPct val="90000"/>
              </a:lnSpc>
              <a:spcBef>
                <a:spcPts val="0"/>
              </a:spcBef>
              <a:buClr>
                <a:schemeClr val="accent1"/>
              </a:buClr>
              <a:buFont typeface="Impact"/>
              <a:buNone/>
              <a:defRPr sz="2400" b="0">
                <a:solidFill>
                  <a:schemeClr val="accent1"/>
                </a:solidFill>
              </a:defRPr>
            </a:lvl1pPr>
            <a:lvl2pPr marL="457200" indent="0" rtl="0">
              <a:spcBef>
                <a:spcPts val="0"/>
              </a:spcBef>
              <a:buFont typeface="Impact"/>
              <a:buNone/>
              <a:defRPr sz="2000" b="1"/>
            </a:lvl2pPr>
            <a:lvl3pPr marL="914400" indent="0" rtl="0">
              <a:spcBef>
                <a:spcPts val="0"/>
              </a:spcBef>
              <a:buFont typeface="Impact"/>
              <a:buNone/>
              <a:defRPr sz="1800" b="1"/>
            </a:lvl3pPr>
            <a:lvl4pPr marL="1371600" indent="0" rtl="0">
              <a:spcBef>
                <a:spcPts val="0"/>
              </a:spcBef>
              <a:buFont typeface="Impact"/>
              <a:buNone/>
              <a:defRPr sz="1600" b="1"/>
            </a:lvl4pPr>
            <a:lvl5pPr marL="1828800" indent="0" rtl="0">
              <a:spcBef>
                <a:spcPts val="0"/>
              </a:spcBef>
              <a:buFont typeface="Impact"/>
              <a:buNone/>
              <a:defRPr sz="1600" b="1"/>
            </a:lvl5pPr>
            <a:lvl6pPr marL="2286000" indent="0" rtl="0">
              <a:spcBef>
                <a:spcPts val="0"/>
              </a:spcBef>
              <a:buFont typeface="Impact"/>
              <a:buNone/>
              <a:defRPr sz="1600" b="1"/>
            </a:lvl6pPr>
            <a:lvl7pPr marL="2743200" indent="0" rtl="0">
              <a:spcBef>
                <a:spcPts val="0"/>
              </a:spcBef>
              <a:buFont typeface="Impact"/>
              <a:buNone/>
              <a:defRPr sz="1600" b="1"/>
            </a:lvl7pPr>
            <a:lvl8pPr marL="3200400" indent="0" rtl="0">
              <a:spcBef>
                <a:spcPts val="0"/>
              </a:spcBef>
              <a:buFont typeface="Impact"/>
              <a:buNone/>
              <a:defRPr sz="1600" b="1"/>
            </a:lvl8pPr>
            <a:lvl9pPr marL="3657600" indent="0" rtl="0">
              <a:spcBef>
                <a:spcPts val="0"/>
              </a:spcBef>
              <a:buFont typeface="Impact"/>
              <a:buNone/>
              <a:defRPr sz="1600" b="1"/>
            </a:lvl9pPr>
          </a:lstStyle>
          <a:p>
            <a:endParaRPr/>
          </a:p>
        </p:txBody>
      </p:sp>
      <p:sp>
        <p:nvSpPr>
          <p:cNvPr id="131" name="Shape 131"/>
          <p:cNvSpPr txBox="1">
            <a:spLocks noGrp="1"/>
          </p:cNvSpPr>
          <p:nvPr>
            <p:ph type="body" idx="2"/>
          </p:nvPr>
        </p:nvSpPr>
        <p:spPr>
          <a:xfrm>
            <a:off x="514352" y="1979743"/>
            <a:ext cx="2482595" cy="2051196"/>
          </a:xfrm>
          <a:prstGeom prst="rect">
            <a:avLst/>
          </a:prstGeom>
          <a:noFill/>
          <a:ln>
            <a:noFill/>
          </a:ln>
        </p:spPr>
        <p:txBody>
          <a:bodyPr lIns="91425" tIns="91425" rIns="91425" bIns="91425" anchor="t" anchorCtr="0"/>
          <a:lstStyle>
            <a:lvl1pPr marL="0" indent="0" algn="ctr" rtl="0">
              <a:spcBef>
                <a:spcPts val="0"/>
              </a:spcBef>
              <a:buFont typeface="Impact"/>
              <a:buNone/>
              <a:defRPr sz="1400"/>
            </a:lvl1pPr>
            <a:lvl2pPr marL="457200" indent="0" rtl="0">
              <a:spcBef>
                <a:spcPts val="0"/>
              </a:spcBef>
              <a:buFont typeface="Impact"/>
              <a:buNone/>
              <a:defRPr sz="1200"/>
            </a:lvl2pPr>
            <a:lvl3pPr marL="914400" indent="0" rtl="0">
              <a:spcBef>
                <a:spcPts val="0"/>
              </a:spcBef>
              <a:buFont typeface="Impact"/>
              <a:buNone/>
              <a:defRPr sz="1000"/>
            </a:lvl3pPr>
            <a:lvl4pPr marL="1371600" indent="0" rtl="0">
              <a:spcBef>
                <a:spcPts val="0"/>
              </a:spcBef>
              <a:buFont typeface="Impact"/>
              <a:buNone/>
              <a:defRPr sz="900"/>
            </a:lvl4pPr>
            <a:lvl5pPr marL="1828800" indent="0" rtl="0">
              <a:spcBef>
                <a:spcPts val="0"/>
              </a:spcBef>
              <a:buFont typeface="Impact"/>
              <a:buNone/>
              <a:defRPr sz="900"/>
            </a:lvl5pPr>
            <a:lvl6pPr marL="2286000" indent="0" rtl="0">
              <a:spcBef>
                <a:spcPts val="0"/>
              </a:spcBef>
              <a:buFont typeface="Impact"/>
              <a:buNone/>
              <a:defRPr sz="900"/>
            </a:lvl6pPr>
            <a:lvl7pPr marL="2743200" indent="0" rtl="0">
              <a:spcBef>
                <a:spcPts val="0"/>
              </a:spcBef>
              <a:buFont typeface="Impact"/>
              <a:buNone/>
              <a:defRPr sz="900"/>
            </a:lvl7pPr>
            <a:lvl8pPr marL="3200400" indent="0" rtl="0">
              <a:spcBef>
                <a:spcPts val="0"/>
              </a:spcBef>
              <a:buFont typeface="Impact"/>
              <a:buNone/>
              <a:defRPr sz="900"/>
            </a:lvl8pPr>
            <a:lvl9pPr marL="3657600" indent="0" rtl="0">
              <a:spcBef>
                <a:spcPts val="0"/>
              </a:spcBef>
              <a:buFont typeface="Impact"/>
              <a:buNone/>
              <a:defRPr sz="900"/>
            </a:lvl9pPr>
          </a:lstStyle>
          <a:p>
            <a:endParaRPr/>
          </a:p>
        </p:txBody>
      </p:sp>
      <p:sp>
        <p:nvSpPr>
          <p:cNvPr id="132" name="Shape 132"/>
          <p:cNvSpPr txBox="1">
            <a:spLocks noGrp="1"/>
          </p:cNvSpPr>
          <p:nvPr>
            <p:ph type="body" idx="3"/>
          </p:nvPr>
        </p:nvSpPr>
        <p:spPr>
          <a:xfrm>
            <a:off x="3175966" y="1547546"/>
            <a:ext cx="2482595" cy="432196"/>
          </a:xfrm>
          <a:prstGeom prst="rect">
            <a:avLst/>
          </a:prstGeom>
          <a:noFill/>
          <a:ln>
            <a:noFill/>
          </a:ln>
        </p:spPr>
        <p:txBody>
          <a:bodyPr lIns="91425" tIns="91425" rIns="91425" bIns="91425" anchor="b" anchorCtr="0"/>
          <a:lstStyle>
            <a:lvl1pPr marL="0" indent="0" algn="ctr" rtl="0">
              <a:lnSpc>
                <a:spcPct val="90000"/>
              </a:lnSpc>
              <a:spcBef>
                <a:spcPts val="0"/>
              </a:spcBef>
              <a:buClr>
                <a:schemeClr val="accent1"/>
              </a:buClr>
              <a:buFont typeface="Impact"/>
              <a:buNone/>
              <a:defRPr sz="2400" b="0">
                <a:solidFill>
                  <a:schemeClr val="accent1"/>
                </a:solidFill>
              </a:defRPr>
            </a:lvl1pPr>
            <a:lvl2pPr marL="457200" indent="0" rtl="0">
              <a:spcBef>
                <a:spcPts val="0"/>
              </a:spcBef>
              <a:buFont typeface="Impact"/>
              <a:buNone/>
              <a:defRPr sz="2000" b="1"/>
            </a:lvl2pPr>
            <a:lvl3pPr marL="914400" indent="0" rtl="0">
              <a:spcBef>
                <a:spcPts val="0"/>
              </a:spcBef>
              <a:buFont typeface="Impact"/>
              <a:buNone/>
              <a:defRPr sz="1800" b="1"/>
            </a:lvl3pPr>
            <a:lvl4pPr marL="1371600" indent="0" rtl="0">
              <a:spcBef>
                <a:spcPts val="0"/>
              </a:spcBef>
              <a:buFont typeface="Impact"/>
              <a:buNone/>
              <a:defRPr sz="1600" b="1"/>
            </a:lvl4pPr>
            <a:lvl5pPr marL="1828800" indent="0" rtl="0">
              <a:spcBef>
                <a:spcPts val="0"/>
              </a:spcBef>
              <a:buFont typeface="Impact"/>
              <a:buNone/>
              <a:defRPr sz="1600" b="1"/>
            </a:lvl5pPr>
            <a:lvl6pPr marL="2286000" indent="0" rtl="0">
              <a:spcBef>
                <a:spcPts val="0"/>
              </a:spcBef>
              <a:buFont typeface="Impact"/>
              <a:buNone/>
              <a:defRPr sz="1600" b="1"/>
            </a:lvl6pPr>
            <a:lvl7pPr marL="2743200" indent="0" rtl="0">
              <a:spcBef>
                <a:spcPts val="0"/>
              </a:spcBef>
              <a:buFont typeface="Impact"/>
              <a:buNone/>
              <a:defRPr sz="1600" b="1"/>
            </a:lvl7pPr>
            <a:lvl8pPr marL="3200400" indent="0" rtl="0">
              <a:spcBef>
                <a:spcPts val="0"/>
              </a:spcBef>
              <a:buFont typeface="Impact"/>
              <a:buNone/>
              <a:defRPr sz="1600" b="1"/>
            </a:lvl8pPr>
            <a:lvl9pPr marL="3657600" indent="0" rtl="0">
              <a:spcBef>
                <a:spcPts val="0"/>
              </a:spcBef>
              <a:buFont typeface="Impact"/>
              <a:buNone/>
              <a:defRPr sz="1600" b="1"/>
            </a:lvl9pPr>
          </a:lstStyle>
          <a:p>
            <a:endParaRPr/>
          </a:p>
        </p:txBody>
      </p:sp>
      <p:sp>
        <p:nvSpPr>
          <p:cNvPr id="133" name="Shape 133"/>
          <p:cNvSpPr txBox="1">
            <a:spLocks noGrp="1"/>
          </p:cNvSpPr>
          <p:nvPr>
            <p:ph type="body" idx="4"/>
          </p:nvPr>
        </p:nvSpPr>
        <p:spPr>
          <a:xfrm>
            <a:off x="3175966" y="1979743"/>
            <a:ext cx="2482595" cy="2051196"/>
          </a:xfrm>
          <a:prstGeom prst="rect">
            <a:avLst/>
          </a:prstGeom>
          <a:noFill/>
          <a:ln>
            <a:noFill/>
          </a:ln>
        </p:spPr>
        <p:txBody>
          <a:bodyPr lIns="91425" tIns="91425" rIns="91425" bIns="91425" anchor="t" anchorCtr="0"/>
          <a:lstStyle>
            <a:lvl1pPr marL="0" indent="0" algn="ctr" rtl="0">
              <a:spcBef>
                <a:spcPts val="0"/>
              </a:spcBef>
              <a:buFont typeface="Impact"/>
              <a:buNone/>
              <a:defRPr sz="1400"/>
            </a:lvl1pPr>
            <a:lvl2pPr marL="457200" indent="0" rtl="0">
              <a:spcBef>
                <a:spcPts val="0"/>
              </a:spcBef>
              <a:buFont typeface="Impact"/>
              <a:buNone/>
              <a:defRPr sz="1200"/>
            </a:lvl2pPr>
            <a:lvl3pPr marL="914400" indent="0" rtl="0">
              <a:spcBef>
                <a:spcPts val="0"/>
              </a:spcBef>
              <a:buFont typeface="Impact"/>
              <a:buNone/>
              <a:defRPr sz="1000"/>
            </a:lvl3pPr>
            <a:lvl4pPr marL="1371600" indent="0" rtl="0">
              <a:spcBef>
                <a:spcPts val="0"/>
              </a:spcBef>
              <a:buFont typeface="Impact"/>
              <a:buNone/>
              <a:defRPr sz="900"/>
            </a:lvl4pPr>
            <a:lvl5pPr marL="1828800" indent="0" rtl="0">
              <a:spcBef>
                <a:spcPts val="0"/>
              </a:spcBef>
              <a:buFont typeface="Impact"/>
              <a:buNone/>
              <a:defRPr sz="900"/>
            </a:lvl5pPr>
            <a:lvl6pPr marL="2286000" indent="0" rtl="0">
              <a:spcBef>
                <a:spcPts val="0"/>
              </a:spcBef>
              <a:buFont typeface="Impact"/>
              <a:buNone/>
              <a:defRPr sz="900"/>
            </a:lvl6pPr>
            <a:lvl7pPr marL="2743200" indent="0" rtl="0">
              <a:spcBef>
                <a:spcPts val="0"/>
              </a:spcBef>
              <a:buFont typeface="Impact"/>
              <a:buNone/>
              <a:defRPr sz="900"/>
            </a:lvl7pPr>
            <a:lvl8pPr marL="3200400" indent="0" rtl="0">
              <a:spcBef>
                <a:spcPts val="0"/>
              </a:spcBef>
              <a:buFont typeface="Impact"/>
              <a:buNone/>
              <a:defRPr sz="900"/>
            </a:lvl8pPr>
            <a:lvl9pPr marL="3657600" indent="0" rtl="0">
              <a:spcBef>
                <a:spcPts val="0"/>
              </a:spcBef>
              <a:buFont typeface="Impact"/>
              <a:buNone/>
              <a:defRPr sz="900"/>
            </a:lvl9pPr>
          </a:lstStyle>
          <a:p>
            <a:endParaRPr/>
          </a:p>
        </p:txBody>
      </p:sp>
      <p:sp>
        <p:nvSpPr>
          <p:cNvPr id="134" name="Shape 134"/>
          <p:cNvSpPr txBox="1">
            <a:spLocks noGrp="1"/>
          </p:cNvSpPr>
          <p:nvPr>
            <p:ph type="body" idx="5"/>
          </p:nvPr>
        </p:nvSpPr>
        <p:spPr>
          <a:xfrm>
            <a:off x="5827785" y="1547546"/>
            <a:ext cx="2482595" cy="432196"/>
          </a:xfrm>
          <a:prstGeom prst="rect">
            <a:avLst/>
          </a:prstGeom>
          <a:noFill/>
          <a:ln>
            <a:noFill/>
          </a:ln>
        </p:spPr>
        <p:txBody>
          <a:bodyPr lIns="91425" tIns="91425" rIns="91425" bIns="91425" anchor="b" anchorCtr="0"/>
          <a:lstStyle>
            <a:lvl1pPr marL="0" indent="0" algn="ctr" rtl="0">
              <a:lnSpc>
                <a:spcPct val="90000"/>
              </a:lnSpc>
              <a:spcBef>
                <a:spcPts val="0"/>
              </a:spcBef>
              <a:buClr>
                <a:schemeClr val="accent1"/>
              </a:buClr>
              <a:buFont typeface="Impact"/>
              <a:buNone/>
              <a:defRPr sz="2400" b="0">
                <a:solidFill>
                  <a:schemeClr val="accent1"/>
                </a:solidFill>
              </a:defRPr>
            </a:lvl1pPr>
            <a:lvl2pPr marL="457200" indent="0" rtl="0">
              <a:spcBef>
                <a:spcPts val="0"/>
              </a:spcBef>
              <a:buFont typeface="Impact"/>
              <a:buNone/>
              <a:defRPr sz="2000" b="1"/>
            </a:lvl2pPr>
            <a:lvl3pPr marL="914400" indent="0" rtl="0">
              <a:spcBef>
                <a:spcPts val="0"/>
              </a:spcBef>
              <a:buFont typeface="Impact"/>
              <a:buNone/>
              <a:defRPr sz="1800" b="1"/>
            </a:lvl3pPr>
            <a:lvl4pPr marL="1371600" indent="0" rtl="0">
              <a:spcBef>
                <a:spcPts val="0"/>
              </a:spcBef>
              <a:buFont typeface="Impact"/>
              <a:buNone/>
              <a:defRPr sz="1600" b="1"/>
            </a:lvl4pPr>
            <a:lvl5pPr marL="1828800" indent="0" rtl="0">
              <a:spcBef>
                <a:spcPts val="0"/>
              </a:spcBef>
              <a:buFont typeface="Impact"/>
              <a:buNone/>
              <a:defRPr sz="1600" b="1"/>
            </a:lvl5pPr>
            <a:lvl6pPr marL="2286000" indent="0" rtl="0">
              <a:spcBef>
                <a:spcPts val="0"/>
              </a:spcBef>
              <a:buFont typeface="Impact"/>
              <a:buNone/>
              <a:defRPr sz="1600" b="1"/>
            </a:lvl6pPr>
            <a:lvl7pPr marL="2743200" indent="0" rtl="0">
              <a:spcBef>
                <a:spcPts val="0"/>
              </a:spcBef>
              <a:buFont typeface="Impact"/>
              <a:buNone/>
              <a:defRPr sz="1600" b="1"/>
            </a:lvl7pPr>
            <a:lvl8pPr marL="3200400" indent="0" rtl="0">
              <a:spcBef>
                <a:spcPts val="0"/>
              </a:spcBef>
              <a:buFont typeface="Impact"/>
              <a:buNone/>
              <a:defRPr sz="1600" b="1"/>
            </a:lvl8pPr>
            <a:lvl9pPr marL="3657600" indent="0" rtl="0">
              <a:spcBef>
                <a:spcPts val="0"/>
              </a:spcBef>
              <a:buFont typeface="Impact"/>
              <a:buNone/>
              <a:defRPr sz="1600" b="1"/>
            </a:lvl9pPr>
          </a:lstStyle>
          <a:p>
            <a:endParaRPr/>
          </a:p>
        </p:txBody>
      </p:sp>
      <p:sp>
        <p:nvSpPr>
          <p:cNvPr id="135" name="Shape 135"/>
          <p:cNvSpPr txBox="1">
            <a:spLocks noGrp="1"/>
          </p:cNvSpPr>
          <p:nvPr>
            <p:ph type="body" idx="6"/>
          </p:nvPr>
        </p:nvSpPr>
        <p:spPr>
          <a:xfrm>
            <a:off x="5827785" y="1979743"/>
            <a:ext cx="2482595" cy="2051196"/>
          </a:xfrm>
          <a:prstGeom prst="rect">
            <a:avLst/>
          </a:prstGeom>
          <a:noFill/>
          <a:ln>
            <a:noFill/>
          </a:ln>
        </p:spPr>
        <p:txBody>
          <a:bodyPr lIns="91425" tIns="91425" rIns="91425" bIns="91425" anchor="t" anchorCtr="0"/>
          <a:lstStyle>
            <a:lvl1pPr marL="0" indent="0" algn="ctr" rtl="0">
              <a:spcBef>
                <a:spcPts val="0"/>
              </a:spcBef>
              <a:buFont typeface="Impact"/>
              <a:buNone/>
              <a:defRPr sz="1400"/>
            </a:lvl1pPr>
            <a:lvl2pPr marL="457200" indent="0" rtl="0">
              <a:spcBef>
                <a:spcPts val="0"/>
              </a:spcBef>
              <a:buFont typeface="Impact"/>
              <a:buNone/>
              <a:defRPr sz="1200"/>
            </a:lvl2pPr>
            <a:lvl3pPr marL="914400" indent="0" rtl="0">
              <a:spcBef>
                <a:spcPts val="0"/>
              </a:spcBef>
              <a:buFont typeface="Impact"/>
              <a:buNone/>
              <a:defRPr sz="1000"/>
            </a:lvl3pPr>
            <a:lvl4pPr marL="1371600" indent="0" rtl="0">
              <a:spcBef>
                <a:spcPts val="0"/>
              </a:spcBef>
              <a:buFont typeface="Impact"/>
              <a:buNone/>
              <a:defRPr sz="900"/>
            </a:lvl4pPr>
            <a:lvl5pPr marL="1828800" indent="0" rtl="0">
              <a:spcBef>
                <a:spcPts val="0"/>
              </a:spcBef>
              <a:buFont typeface="Impact"/>
              <a:buNone/>
              <a:defRPr sz="900"/>
            </a:lvl5pPr>
            <a:lvl6pPr marL="2286000" indent="0" rtl="0">
              <a:spcBef>
                <a:spcPts val="0"/>
              </a:spcBef>
              <a:buFont typeface="Impact"/>
              <a:buNone/>
              <a:defRPr sz="900"/>
            </a:lvl6pPr>
            <a:lvl7pPr marL="2743200" indent="0" rtl="0">
              <a:spcBef>
                <a:spcPts val="0"/>
              </a:spcBef>
              <a:buFont typeface="Impact"/>
              <a:buNone/>
              <a:defRPr sz="900"/>
            </a:lvl7pPr>
            <a:lvl8pPr marL="3200400" indent="0" rtl="0">
              <a:spcBef>
                <a:spcPts val="0"/>
              </a:spcBef>
              <a:buFont typeface="Impact"/>
              <a:buNone/>
              <a:defRPr sz="900"/>
            </a:lvl8pPr>
            <a:lvl9pPr marL="3657600" indent="0" rtl="0">
              <a:spcBef>
                <a:spcPts val="0"/>
              </a:spcBef>
              <a:buFont typeface="Impact"/>
              <a:buNone/>
              <a:defRPr sz="900"/>
            </a:lvl9pPr>
          </a:lstStyle>
          <a:p>
            <a:endParaRPr/>
          </a:p>
        </p:txBody>
      </p:sp>
      <p:sp>
        <p:nvSpPr>
          <p:cNvPr id="136" name="Shape 136"/>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37" name="Shape 137"/>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38" name="Shape 138"/>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514350" y="514350"/>
            <a:ext cx="7797662" cy="863973"/>
          </a:xfrm>
          <a:prstGeom prst="rect">
            <a:avLst/>
          </a:prstGeom>
          <a:noFill/>
          <a:ln>
            <a:noFill/>
          </a:ln>
        </p:spPr>
        <p:txBody>
          <a:bodyPr lIns="91425" tIns="91425" rIns="91425" bIns="91425" anchor="ctr" anchorCtr="0"/>
          <a:lstStyle>
            <a:lvl1pPr algn="ctr" rtl="0">
              <a:spcBef>
                <a:spcPts val="0"/>
              </a:spcBef>
              <a:defRPr/>
            </a:lvl1pPr>
            <a:lvl2pPr rtl="0">
              <a:spcBef>
                <a:spcPts val="0"/>
              </a:spcBef>
              <a:defRPr sz="4400">
                <a:solidFill>
                  <a:schemeClr val="accent1"/>
                </a:solidFill>
                <a:latin typeface="Impact"/>
                <a:ea typeface="Impact"/>
                <a:cs typeface="Impact"/>
                <a:sym typeface="Impact"/>
              </a:defRPr>
            </a:lvl2pPr>
            <a:lvl3pPr rtl="0">
              <a:spcBef>
                <a:spcPts val="0"/>
              </a:spcBef>
              <a:defRPr sz="4400">
                <a:solidFill>
                  <a:schemeClr val="accent1"/>
                </a:solidFill>
                <a:latin typeface="Impact"/>
                <a:ea typeface="Impact"/>
                <a:cs typeface="Impact"/>
                <a:sym typeface="Impact"/>
              </a:defRPr>
            </a:lvl3pPr>
            <a:lvl4pPr rtl="0">
              <a:spcBef>
                <a:spcPts val="0"/>
              </a:spcBef>
              <a:defRPr sz="4400">
                <a:solidFill>
                  <a:schemeClr val="accent1"/>
                </a:solidFill>
                <a:latin typeface="Impact"/>
                <a:ea typeface="Impact"/>
                <a:cs typeface="Impact"/>
                <a:sym typeface="Impact"/>
              </a:defRPr>
            </a:lvl4pPr>
            <a:lvl5pPr rtl="0">
              <a:spcBef>
                <a:spcPts val="0"/>
              </a:spcBef>
              <a:defRPr sz="4400">
                <a:solidFill>
                  <a:schemeClr val="accent1"/>
                </a:solidFill>
                <a:latin typeface="Impact"/>
                <a:ea typeface="Impact"/>
                <a:cs typeface="Impact"/>
                <a:sym typeface="Impact"/>
              </a:defRPr>
            </a:lvl5pPr>
            <a:lvl6pPr rtl="0">
              <a:spcBef>
                <a:spcPts val="0"/>
              </a:spcBef>
              <a:defRPr sz="4400">
                <a:solidFill>
                  <a:schemeClr val="accent1"/>
                </a:solidFill>
                <a:latin typeface="Impact"/>
                <a:ea typeface="Impact"/>
                <a:cs typeface="Impact"/>
                <a:sym typeface="Impact"/>
              </a:defRPr>
            </a:lvl6pPr>
            <a:lvl7pPr rtl="0">
              <a:spcBef>
                <a:spcPts val="0"/>
              </a:spcBef>
              <a:defRPr sz="4400">
                <a:solidFill>
                  <a:schemeClr val="accent1"/>
                </a:solidFill>
                <a:latin typeface="Impact"/>
                <a:ea typeface="Impact"/>
                <a:cs typeface="Impact"/>
                <a:sym typeface="Impact"/>
              </a:defRPr>
            </a:lvl7pPr>
            <a:lvl8pPr rtl="0">
              <a:spcBef>
                <a:spcPts val="0"/>
              </a:spcBef>
              <a:defRPr sz="4400">
                <a:solidFill>
                  <a:schemeClr val="accent1"/>
                </a:solidFill>
                <a:latin typeface="Impact"/>
                <a:ea typeface="Impact"/>
                <a:cs typeface="Impact"/>
                <a:sym typeface="Impact"/>
              </a:defRPr>
            </a:lvl8pPr>
            <a:lvl9pPr rtl="0">
              <a:spcBef>
                <a:spcPts val="0"/>
              </a:spcBef>
              <a:defRPr sz="4400">
                <a:solidFill>
                  <a:schemeClr val="accent1"/>
                </a:solidFill>
                <a:latin typeface="Impact"/>
                <a:ea typeface="Impact"/>
                <a:cs typeface="Impact"/>
                <a:sym typeface="Impact"/>
              </a:defRPr>
            </a:lvl9pPr>
          </a:lstStyle>
          <a:p>
            <a:endParaRPr/>
          </a:p>
        </p:txBody>
      </p:sp>
      <p:sp>
        <p:nvSpPr>
          <p:cNvPr id="141" name="Shape 141"/>
          <p:cNvSpPr txBox="1">
            <a:spLocks noGrp="1"/>
          </p:cNvSpPr>
          <p:nvPr>
            <p:ph type="body" idx="1"/>
          </p:nvPr>
        </p:nvSpPr>
        <p:spPr>
          <a:xfrm>
            <a:off x="518879" y="2859768"/>
            <a:ext cx="2482595" cy="432196"/>
          </a:xfrm>
          <a:prstGeom prst="rect">
            <a:avLst/>
          </a:prstGeom>
          <a:noFill/>
          <a:ln>
            <a:noFill/>
          </a:ln>
        </p:spPr>
        <p:txBody>
          <a:bodyPr lIns="91425" tIns="91425" rIns="91425" bIns="91425" anchor="b" anchorCtr="0"/>
          <a:lstStyle>
            <a:lvl1pPr marL="0" indent="0" algn="ctr" rtl="0">
              <a:lnSpc>
                <a:spcPct val="90000"/>
              </a:lnSpc>
              <a:spcBef>
                <a:spcPts val="0"/>
              </a:spcBef>
              <a:buClr>
                <a:schemeClr val="accent1"/>
              </a:buClr>
              <a:buFont typeface="Impact"/>
              <a:buNone/>
              <a:defRPr sz="2200" b="0">
                <a:solidFill>
                  <a:schemeClr val="accent1"/>
                </a:solidFill>
              </a:defRPr>
            </a:lvl1pPr>
            <a:lvl2pPr marL="457200" indent="0" rtl="0">
              <a:spcBef>
                <a:spcPts val="0"/>
              </a:spcBef>
              <a:buFont typeface="Impact"/>
              <a:buNone/>
              <a:defRPr sz="2000" b="1"/>
            </a:lvl2pPr>
            <a:lvl3pPr marL="914400" indent="0" rtl="0">
              <a:spcBef>
                <a:spcPts val="0"/>
              </a:spcBef>
              <a:buFont typeface="Impact"/>
              <a:buNone/>
              <a:defRPr sz="1800" b="1"/>
            </a:lvl3pPr>
            <a:lvl4pPr marL="1371600" indent="0" rtl="0">
              <a:spcBef>
                <a:spcPts val="0"/>
              </a:spcBef>
              <a:buFont typeface="Impact"/>
              <a:buNone/>
              <a:defRPr sz="1600" b="1"/>
            </a:lvl4pPr>
            <a:lvl5pPr marL="1828800" indent="0" rtl="0">
              <a:spcBef>
                <a:spcPts val="0"/>
              </a:spcBef>
              <a:buFont typeface="Impact"/>
              <a:buNone/>
              <a:defRPr sz="1600" b="1"/>
            </a:lvl5pPr>
            <a:lvl6pPr marL="2286000" indent="0" rtl="0">
              <a:spcBef>
                <a:spcPts val="0"/>
              </a:spcBef>
              <a:buFont typeface="Impact"/>
              <a:buNone/>
              <a:defRPr sz="1600" b="1"/>
            </a:lvl6pPr>
            <a:lvl7pPr marL="2743200" indent="0" rtl="0">
              <a:spcBef>
                <a:spcPts val="0"/>
              </a:spcBef>
              <a:buFont typeface="Impact"/>
              <a:buNone/>
              <a:defRPr sz="1600" b="1"/>
            </a:lvl7pPr>
            <a:lvl8pPr marL="3200400" indent="0" rtl="0">
              <a:spcBef>
                <a:spcPts val="0"/>
              </a:spcBef>
              <a:buFont typeface="Impact"/>
              <a:buNone/>
              <a:defRPr sz="1600" b="1"/>
            </a:lvl8pPr>
            <a:lvl9pPr marL="3657600" indent="0" rtl="0">
              <a:spcBef>
                <a:spcPts val="0"/>
              </a:spcBef>
              <a:buFont typeface="Impact"/>
              <a:buNone/>
              <a:defRPr sz="1600" b="1"/>
            </a:lvl9pPr>
          </a:lstStyle>
          <a:p>
            <a:endParaRPr/>
          </a:p>
        </p:txBody>
      </p:sp>
      <p:sp>
        <p:nvSpPr>
          <p:cNvPr id="142" name="Shape 142"/>
          <p:cNvSpPr>
            <a:spLocks noGrp="1"/>
          </p:cNvSpPr>
          <p:nvPr>
            <p:ph type="pic" idx="2"/>
          </p:nvPr>
        </p:nvSpPr>
        <p:spPr>
          <a:xfrm>
            <a:off x="514335" y="1547547"/>
            <a:ext cx="2482595" cy="1152543"/>
          </a:xfrm>
          <a:prstGeom prst="roundRect">
            <a:avLst>
              <a:gd name="adj" fmla="val 0"/>
            </a:avLst>
          </a:prstGeom>
          <a:noFill/>
          <a:ln w="57150" cap="flat" cmpd="thinThick">
            <a:solidFill>
              <a:srgbClr val="7F7F7F"/>
            </a:solidFill>
            <a:prstDash val="solid"/>
            <a:miter/>
            <a:headEnd type="none" w="med" len="med"/>
            <a:tailEnd type="none" w="med" len="med"/>
          </a:ln>
        </p:spPr>
        <p:txBody>
          <a:bodyPr lIns="91425" tIns="91425" rIns="91425" bIns="91425" anchor="t" anchorCtr="0"/>
          <a:lstStyle>
            <a:lvl1pPr marL="0" marR="0" indent="0" algn="ctr" rtl="0">
              <a:spcBef>
                <a:spcPts val="0"/>
              </a:spcBef>
              <a:buClr>
                <a:srgbClr val="5C0607"/>
              </a:buClr>
              <a:buFont typeface="Arial"/>
              <a:buNone/>
              <a:defRPr sz="1600" b="0" i="0" u="none" strike="noStrike" cap="none" baseline="0">
                <a:solidFill>
                  <a:srgbClr val="5C0607"/>
                </a:solidFill>
                <a:latin typeface="Arial"/>
                <a:ea typeface="Arial"/>
                <a:cs typeface="Arial"/>
                <a:sym typeface="Arial"/>
              </a:defRPr>
            </a:lvl1pPr>
            <a:lvl2pPr marL="4572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2pPr>
            <a:lvl3pPr marL="9144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3pPr>
            <a:lvl4pPr marL="13716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4pPr>
            <a:lvl5pPr marL="18288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5pPr>
            <a:lvl6pPr marL="22860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6pPr>
            <a:lvl7pPr marL="27432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7pPr>
            <a:lvl8pPr marL="32004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8pPr>
            <a:lvl9pPr marL="36576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9pPr>
          </a:lstStyle>
          <a:p>
            <a:endParaRPr/>
          </a:p>
        </p:txBody>
      </p:sp>
      <p:sp>
        <p:nvSpPr>
          <p:cNvPr id="143" name="Shape 143"/>
          <p:cNvSpPr txBox="1">
            <a:spLocks noGrp="1"/>
          </p:cNvSpPr>
          <p:nvPr>
            <p:ph type="body" idx="3"/>
          </p:nvPr>
        </p:nvSpPr>
        <p:spPr>
          <a:xfrm>
            <a:off x="518879" y="3291966"/>
            <a:ext cx="2482595" cy="738974"/>
          </a:xfrm>
          <a:prstGeom prst="rect">
            <a:avLst/>
          </a:prstGeom>
          <a:noFill/>
          <a:ln>
            <a:noFill/>
          </a:ln>
        </p:spPr>
        <p:txBody>
          <a:bodyPr lIns="91425" tIns="91425" rIns="91425" bIns="91425" anchor="t" anchorCtr="0"/>
          <a:lstStyle>
            <a:lvl1pPr marL="0" indent="0" algn="ctr" rtl="0">
              <a:spcBef>
                <a:spcPts val="0"/>
              </a:spcBef>
              <a:buFont typeface="Impact"/>
              <a:buNone/>
              <a:defRPr sz="1400"/>
            </a:lvl1pPr>
            <a:lvl2pPr marL="457200" indent="0" rtl="0">
              <a:spcBef>
                <a:spcPts val="0"/>
              </a:spcBef>
              <a:buFont typeface="Impact"/>
              <a:buNone/>
              <a:defRPr sz="1200"/>
            </a:lvl2pPr>
            <a:lvl3pPr marL="914400" indent="0" rtl="0">
              <a:spcBef>
                <a:spcPts val="0"/>
              </a:spcBef>
              <a:buFont typeface="Impact"/>
              <a:buNone/>
              <a:defRPr sz="1000"/>
            </a:lvl3pPr>
            <a:lvl4pPr marL="1371600" indent="0" rtl="0">
              <a:spcBef>
                <a:spcPts val="0"/>
              </a:spcBef>
              <a:buFont typeface="Impact"/>
              <a:buNone/>
              <a:defRPr sz="900"/>
            </a:lvl4pPr>
            <a:lvl5pPr marL="1828800" indent="0" rtl="0">
              <a:spcBef>
                <a:spcPts val="0"/>
              </a:spcBef>
              <a:buFont typeface="Impact"/>
              <a:buNone/>
              <a:defRPr sz="900"/>
            </a:lvl5pPr>
            <a:lvl6pPr marL="2286000" indent="0" rtl="0">
              <a:spcBef>
                <a:spcPts val="0"/>
              </a:spcBef>
              <a:buFont typeface="Impact"/>
              <a:buNone/>
              <a:defRPr sz="900"/>
            </a:lvl6pPr>
            <a:lvl7pPr marL="2743200" indent="0" rtl="0">
              <a:spcBef>
                <a:spcPts val="0"/>
              </a:spcBef>
              <a:buFont typeface="Impact"/>
              <a:buNone/>
              <a:defRPr sz="900"/>
            </a:lvl7pPr>
            <a:lvl8pPr marL="3200400" indent="0" rtl="0">
              <a:spcBef>
                <a:spcPts val="0"/>
              </a:spcBef>
              <a:buFont typeface="Impact"/>
              <a:buNone/>
              <a:defRPr sz="900"/>
            </a:lvl8pPr>
            <a:lvl9pPr marL="3657600" indent="0" rtl="0">
              <a:spcBef>
                <a:spcPts val="0"/>
              </a:spcBef>
              <a:buFont typeface="Impact"/>
              <a:buNone/>
              <a:defRPr sz="900"/>
            </a:lvl9pPr>
          </a:lstStyle>
          <a:p>
            <a:endParaRPr/>
          </a:p>
        </p:txBody>
      </p:sp>
      <p:sp>
        <p:nvSpPr>
          <p:cNvPr id="144" name="Shape 144"/>
          <p:cNvSpPr txBox="1">
            <a:spLocks noGrp="1"/>
          </p:cNvSpPr>
          <p:nvPr>
            <p:ph type="body" idx="4"/>
          </p:nvPr>
        </p:nvSpPr>
        <p:spPr>
          <a:xfrm>
            <a:off x="3178058" y="2859768"/>
            <a:ext cx="2482595" cy="432196"/>
          </a:xfrm>
          <a:prstGeom prst="rect">
            <a:avLst/>
          </a:prstGeom>
          <a:noFill/>
          <a:ln>
            <a:noFill/>
          </a:ln>
        </p:spPr>
        <p:txBody>
          <a:bodyPr lIns="91425" tIns="91425" rIns="91425" bIns="91425" anchor="b" anchorCtr="0"/>
          <a:lstStyle>
            <a:lvl1pPr marL="0" indent="0" algn="ctr" rtl="0">
              <a:lnSpc>
                <a:spcPct val="90000"/>
              </a:lnSpc>
              <a:spcBef>
                <a:spcPts val="0"/>
              </a:spcBef>
              <a:buClr>
                <a:schemeClr val="accent1"/>
              </a:buClr>
              <a:buFont typeface="Impact"/>
              <a:buNone/>
              <a:defRPr sz="2200" b="0">
                <a:solidFill>
                  <a:schemeClr val="accent1"/>
                </a:solidFill>
              </a:defRPr>
            </a:lvl1pPr>
            <a:lvl2pPr marL="457200" indent="0" rtl="0">
              <a:spcBef>
                <a:spcPts val="0"/>
              </a:spcBef>
              <a:buFont typeface="Impact"/>
              <a:buNone/>
              <a:defRPr sz="2000" b="1"/>
            </a:lvl2pPr>
            <a:lvl3pPr marL="914400" indent="0" rtl="0">
              <a:spcBef>
                <a:spcPts val="0"/>
              </a:spcBef>
              <a:buFont typeface="Impact"/>
              <a:buNone/>
              <a:defRPr sz="1800" b="1"/>
            </a:lvl3pPr>
            <a:lvl4pPr marL="1371600" indent="0" rtl="0">
              <a:spcBef>
                <a:spcPts val="0"/>
              </a:spcBef>
              <a:buFont typeface="Impact"/>
              <a:buNone/>
              <a:defRPr sz="1600" b="1"/>
            </a:lvl4pPr>
            <a:lvl5pPr marL="1828800" indent="0" rtl="0">
              <a:spcBef>
                <a:spcPts val="0"/>
              </a:spcBef>
              <a:buFont typeface="Impact"/>
              <a:buNone/>
              <a:defRPr sz="1600" b="1"/>
            </a:lvl5pPr>
            <a:lvl6pPr marL="2286000" indent="0" rtl="0">
              <a:spcBef>
                <a:spcPts val="0"/>
              </a:spcBef>
              <a:buFont typeface="Impact"/>
              <a:buNone/>
              <a:defRPr sz="1600" b="1"/>
            </a:lvl6pPr>
            <a:lvl7pPr marL="2743200" indent="0" rtl="0">
              <a:spcBef>
                <a:spcPts val="0"/>
              </a:spcBef>
              <a:buFont typeface="Impact"/>
              <a:buNone/>
              <a:defRPr sz="1600" b="1"/>
            </a:lvl7pPr>
            <a:lvl8pPr marL="3200400" indent="0" rtl="0">
              <a:spcBef>
                <a:spcPts val="0"/>
              </a:spcBef>
              <a:buFont typeface="Impact"/>
              <a:buNone/>
              <a:defRPr sz="1600" b="1"/>
            </a:lvl8pPr>
            <a:lvl9pPr marL="3657600" indent="0" rtl="0">
              <a:spcBef>
                <a:spcPts val="0"/>
              </a:spcBef>
              <a:buFont typeface="Impact"/>
              <a:buNone/>
              <a:defRPr sz="1600" b="1"/>
            </a:lvl9pPr>
          </a:lstStyle>
          <a:p>
            <a:endParaRPr/>
          </a:p>
        </p:txBody>
      </p:sp>
      <p:sp>
        <p:nvSpPr>
          <p:cNvPr id="145" name="Shape 145"/>
          <p:cNvSpPr>
            <a:spLocks noGrp="1"/>
          </p:cNvSpPr>
          <p:nvPr>
            <p:ph type="pic" idx="5"/>
          </p:nvPr>
        </p:nvSpPr>
        <p:spPr>
          <a:xfrm>
            <a:off x="3176999" y="1547547"/>
            <a:ext cx="2482595" cy="1151427"/>
          </a:xfrm>
          <a:prstGeom prst="roundRect">
            <a:avLst>
              <a:gd name="adj" fmla="val 0"/>
            </a:avLst>
          </a:prstGeom>
          <a:noFill/>
          <a:ln w="57150" cap="flat" cmpd="thinThick">
            <a:solidFill>
              <a:srgbClr val="7F7F7F"/>
            </a:solidFill>
            <a:prstDash val="solid"/>
            <a:miter/>
            <a:headEnd type="none" w="med" len="med"/>
            <a:tailEnd type="none" w="med" len="med"/>
          </a:ln>
        </p:spPr>
        <p:txBody>
          <a:bodyPr lIns="91425" tIns="91425" rIns="91425" bIns="91425" anchor="t" anchorCtr="0"/>
          <a:lstStyle>
            <a:lvl1pPr marL="0" marR="0" indent="0" algn="ctr" rtl="0">
              <a:spcBef>
                <a:spcPts val="0"/>
              </a:spcBef>
              <a:buClr>
                <a:srgbClr val="5C0607"/>
              </a:buClr>
              <a:buFont typeface="Arial"/>
              <a:buNone/>
              <a:defRPr sz="1600" b="0" i="0" u="none" strike="noStrike" cap="none" baseline="0">
                <a:solidFill>
                  <a:srgbClr val="5C0607"/>
                </a:solidFill>
                <a:latin typeface="Arial"/>
                <a:ea typeface="Arial"/>
                <a:cs typeface="Arial"/>
                <a:sym typeface="Arial"/>
              </a:defRPr>
            </a:lvl1pPr>
            <a:lvl2pPr marL="4572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2pPr>
            <a:lvl3pPr marL="9144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3pPr>
            <a:lvl4pPr marL="13716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4pPr>
            <a:lvl5pPr marL="18288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5pPr>
            <a:lvl6pPr marL="22860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6pPr>
            <a:lvl7pPr marL="27432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7pPr>
            <a:lvl8pPr marL="32004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8pPr>
            <a:lvl9pPr marL="36576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9pPr>
          </a:lstStyle>
          <a:p>
            <a:endParaRPr/>
          </a:p>
        </p:txBody>
      </p:sp>
      <p:sp>
        <p:nvSpPr>
          <p:cNvPr id="146" name="Shape 146"/>
          <p:cNvSpPr txBox="1">
            <a:spLocks noGrp="1"/>
          </p:cNvSpPr>
          <p:nvPr>
            <p:ph type="body" idx="6"/>
          </p:nvPr>
        </p:nvSpPr>
        <p:spPr>
          <a:xfrm>
            <a:off x="3176998" y="3291964"/>
            <a:ext cx="2483654" cy="738975"/>
          </a:xfrm>
          <a:prstGeom prst="rect">
            <a:avLst/>
          </a:prstGeom>
          <a:noFill/>
          <a:ln>
            <a:noFill/>
          </a:ln>
        </p:spPr>
        <p:txBody>
          <a:bodyPr lIns="91425" tIns="91425" rIns="91425" bIns="91425" anchor="t" anchorCtr="0"/>
          <a:lstStyle>
            <a:lvl1pPr marL="0" indent="0" algn="ctr" rtl="0">
              <a:spcBef>
                <a:spcPts val="0"/>
              </a:spcBef>
              <a:buFont typeface="Impact"/>
              <a:buNone/>
              <a:defRPr sz="1400"/>
            </a:lvl1pPr>
            <a:lvl2pPr marL="457200" indent="0" rtl="0">
              <a:spcBef>
                <a:spcPts val="0"/>
              </a:spcBef>
              <a:buFont typeface="Impact"/>
              <a:buNone/>
              <a:defRPr sz="1200"/>
            </a:lvl2pPr>
            <a:lvl3pPr marL="914400" indent="0" rtl="0">
              <a:spcBef>
                <a:spcPts val="0"/>
              </a:spcBef>
              <a:buFont typeface="Impact"/>
              <a:buNone/>
              <a:defRPr sz="1000"/>
            </a:lvl3pPr>
            <a:lvl4pPr marL="1371600" indent="0" rtl="0">
              <a:spcBef>
                <a:spcPts val="0"/>
              </a:spcBef>
              <a:buFont typeface="Impact"/>
              <a:buNone/>
              <a:defRPr sz="900"/>
            </a:lvl4pPr>
            <a:lvl5pPr marL="1828800" indent="0" rtl="0">
              <a:spcBef>
                <a:spcPts val="0"/>
              </a:spcBef>
              <a:buFont typeface="Impact"/>
              <a:buNone/>
              <a:defRPr sz="900"/>
            </a:lvl5pPr>
            <a:lvl6pPr marL="2286000" indent="0" rtl="0">
              <a:spcBef>
                <a:spcPts val="0"/>
              </a:spcBef>
              <a:buFont typeface="Impact"/>
              <a:buNone/>
              <a:defRPr sz="900"/>
            </a:lvl6pPr>
            <a:lvl7pPr marL="2743200" indent="0" rtl="0">
              <a:spcBef>
                <a:spcPts val="0"/>
              </a:spcBef>
              <a:buFont typeface="Impact"/>
              <a:buNone/>
              <a:defRPr sz="900"/>
            </a:lvl7pPr>
            <a:lvl8pPr marL="3200400" indent="0" rtl="0">
              <a:spcBef>
                <a:spcPts val="0"/>
              </a:spcBef>
              <a:buFont typeface="Impact"/>
              <a:buNone/>
              <a:defRPr sz="900"/>
            </a:lvl8pPr>
            <a:lvl9pPr marL="3657600" indent="0" rtl="0">
              <a:spcBef>
                <a:spcPts val="0"/>
              </a:spcBef>
              <a:buFont typeface="Impact"/>
              <a:buNone/>
              <a:defRPr sz="900"/>
            </a:lvl9pPr>
          </a:lstStyle>
          <a:p>
            <a:endParaRPr/>
          </a:p>
        </p:txBody>
      </p:sp>
      <p:sp>
        <p:nvSpPr>
          <p:cNvPr id="147" name="Shape 147"/>
          <p:cNvSpPr txBox="1">
            <a:spLocks noGrp="1"/>
          </p:cNvSpPr>
          <p:nvPr>
            <p:ph type="body" idx="7"/>
          </p:nvPr>
        </p:nvSpPr>
        <p:spPr>
          <a:xfrm>
            <a:off x="5826707" y="2859768"/>
            <a:ext cx="2482595" cy="432196"/>
          </a:xfrm>
          <a:prstGeom prst="rect">
            <a:avLst/>
          </a:prstGeom>
          <a:noFill/>
          <a:ln>
            <a:noFill/>
          </a:ln>
        </p:spPr>
        <p:txBody>
          <a:bodyPr lIns="91425" tIns="91425" rIns="91425" bIns="91425" anchor="b" anchorCtr="0"/>
          <a:lstStyle>
            <a:lvl1pPr marL="0" indent="0" algn="ctr" rtl="0">
              <a:lnSpc>
                <a:spcPct val="90000"/>
              </a:lnSpc>
              <a:spcBef>
                <a:spcPts val="0"/>
              </a:spcBef>
              <a:buClr>
                <a:schemeClr val="accent1"/>
              </a:buClr>
              <a:buFont typeface="Impact"/>
              <a:buNone/>
              <a:defRPr sz="2200" b="0">
                <a:solidFill>
                  <a:schemeClr val="accent1"/>
                </a:solidFill>
              </a:defRPr>
            </a:lvl1pPr>
            <a:lvl2pPr marL="457200" indent="0" rtl="0">
              <a:spcBef>
                <a:spcPts val="0"/>
              </a:spcBef>
              <a:buFont typeface="Impact"/>
              <a:buNone/>
              <a:defRPr sz="2000" b="1"/>
            </a:lvl2pPr>
            <a:lvl3pPr marL="914400" indent="0" rtl="0">
              <a:spcBef>
                <a:spcPts val="0"/>
              </a:spcBef>
              <a:buFont typeface="Impact"/>
              <a:buNone/>
              <a:defRPr sz="1800" b="1"/>
            </a:lvl3pPr>
            <a:lvl4pPr marL="1371600" indent="0" rtl="0">
              <a:spcBef>
                <a:spcPts val="0"/>
              </a:spcBef>
              <a:buFont typeface="Impact"/>
              <a:buNone/>
              <a:defRPr sz="1600" b="1"/>
            </a:lvl4pPr>
            <a:lvl5pPr marL="1828800" indent="0" rtl="0">
              <a:spcBef>
                <a:spcPts val="0"/>
              </a:spcBef>
              <a:buFont typeface="Impact"/>
              <a:buNone/>
              <a:defRPr sz="1600" b="1"/>
            </a:lvl5pPr>
            <a:lvl6pPr marL="2286000" indent="0" rtl="0">
              <a:spcBef>
                <a:spcPts val="0"/>
              </a:spcBef>
              <a:buFont typeface="Impact"/>
              <a:buNone/>
              <a:defRPr sz="1600" b="1"/>
            </a:lvl6pPr>
            <a:lvl7pPr marL="2743200" indent="0" rtl="0">
              <a:spcBef>
                <a:spcPts val="0"/>
              </a:spcBef>
              <a:buFont typeface="Impact"/>
              <a:buNone/>
              <a:defRPr sz="1600" b="1"/>
            </a:lvl7pPr>
            <a:lvl8pPr marL="3200400" indent="0" rtl="0">
              <a:spcBef>
                <a:spcPts val="0"/>
              </a:spcBef>
              <a:buFont typeface="Impact"/>
              <a:buNone/>
              <a:defRPr sz="1600" b="1"/>
            </a:lvl8pPr>
            <a:lvl9pPr marL="3657600" indent="0" rtl="0">
              <a:spcBef>
                <a:spcPts val="0"/>
              </a:spcBef>
              <a:buFont typeface="Impact"/>
              <a:buNone/>
              <a:defRPr sz="1600" b="1"/>
            </a:lvl9pPr>
          </a:lstStyle>
          <a:p>
            <a:endParaRPr/>
          </a:p>
        </p:txBody>
      </p:sp>
      <p:sp>
        <p:nvSpPr>
          <p:cNvPr id="148" name="Shape 148"/>
          <p:cNvSpPr>
            <a:spLocks noGrp="1"/>
          </p:cNvSpPr>
          <p:nvPr>
            <p:ph type="pic" idx="8"/>
          </p:nvPr>
        </p:nvSpPr>
        <p:spPr>
          <a:xfrm>
            <a:off x="5826614" y="1547545"/>
            <a:ext cx="2482595" cy="1152896"/>
          </a:xfrm>
          <a:prstGeom prst="roundRect">
            <a:avLst>
              <a:gd name="adj" fmla="val 0"/>
            </a:avLst>
          </a:prstGeom>
          <a:noFill/>
          <a:ln w="57150" cap="flat" cmpd="thinThick">
            <a:solidFill>
              <a:srgbClr val="7F7F7F"/>
            </a:solidFill>
            <a:prstDash val="solid"/>
            <a:miter/>
            <a:headEnd type="none" w="med" len="med"/>
            <a:tailEnd type="none" w="med" len="med"/>
          </a:ln>
        </p:spPr>
        <p:txBody>
          <a:bodyPr lIns="91425" tIns="91425" rIns="91425" bIns="91425" anchor="t" anchorCtr="0"/>
          <a:lstStyle>
            <a:lvl1pPr marL="0" marR="0" indent="0" algn="ctr" rtl="0">
              <a:spcBef>
                <a:spcPts val="0"/>
              </a:spcBef>
              <a:buClr>
                <a:srgbClr val="5C0607"/>
              </a:buClr>
              <a:buFont typeface="Arial"/>
              <a:buNone/>
              <a:defRPr sz="1600" b="0" i="0" u="none" strike="noStrike" cap="none" baseline="0">
                <a:solidFill>
                  <a:srgbClr val="5C0607"/>
                </a:solidFill>
                <a:latin typeface="Arial"/>
                <a:ea typeface="Arial"/>
                <a:cs typeface="Arial"/>
                <a:sym typeface="Arial"/>
              </a:defRPr>
            </a:lvl1pPr>
            <a:lvl2pPr marL="4572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2pPr>
            <a:lvl3pPr marL="9144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3pPr>
            <a:lvl4pPr marL="13716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4pPr>
            <a:lvl5pPr marL="18288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5pPr>
            <a:lvl6pPr marL="22860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6pPr>
            <a:lvl7pPr marL="27432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7pPr>
            <a:lvl8pPr marL="32004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8pPr>
            <a:lvl9pPr marL="3657600" marR="0" indent="0" algn="l" rtl="0">
              <a:spcBef>
                <a:spcPts val="0"/>
              </a:spcBef>
              <a:buClr>
                <a:schemeClr val="dk1"/>
              </a:buClr>
              <a:buFont typeface="Impact"/>
              <a:buNone/>
              <a:defRPr sz="1600" b="0" i="0" u="none" strike="noStrike" cap="none" baseline="0">
                <a:solidFill>
                  <a:schemeClr val="dk1"/>
                </a:solidFill>
                <a:latin typeface="Impact"/>
                <a:ea typeface="Impact"/>
                <a:cs typeface="Impact"/>
                <a:sym typeface="Impact"/>
              </a:defRPr>
            </a:lvl9pPr>
          </a:lstStyle>
          <a:p>
            <a:endParaRPr/>
          </a:p>
        </p:txBody>
      </p:sp>
      <p:sp>
        <p:nvSpPr>
          <p:cNvPr id="149" name="Shape 149"/>
          <p:cNvSpPr txBox="1">
            <a:spLocks noGrp="1"/>
          </p:cNvSpPr>
          <p:nvPr>
            <p:ph type="body" idx="9"/>
          </p:nvPr>
        </p:nvSpPr>
        <p:spPr>
          <a:xfrm>
            <a:off x="5826614" y="3291962"/>
            <a:ext cx="2482595" cy="738976"/>
          </a:xfrm>
          <a:prstGeom prst="rect">
            <a:avLst/>
          </a:prstGeom>
          <a:noFill/>
          <a:ln>
            <a:noFill/>
          </a:ln>
        </p:spPr>
        <p:txBody>
          <a:bodyPr lIns="91425" tIns="91425" rIns="91425" bIns="91425" anchor="t" anchorCtr="0"/>
          <a:lstStyle>
            <a:lvl1pPr marL="0" indent="0" algn="ctr" rtl="0">
              <a:spcBef>
                <a:spcPts val="0"/>
              </a:spcBef>
              <a:buFont typeface="Impact"/>
              <a:buNone/>
              <a:defRPr sz="1400"/>
            </a:lvl1pPr>
            <a:lvl2pPr marL="457200" indent="0" rtl="0">
              <a:spcBef>
                <a:spcPts val="0"/>
              </a:spcBef>
              <a:buFont typeface="Impact"/>
              <a:buNone/>
              <a:defRPr sz="1200"/>
            </a:lvl2pPr>
            <a:lvl3pPr marL="914400" indent="0" rtl="0">
              <a:spcBef>
                <a:spcPts val="0"/>
              </a:spcBef>
              <a:buFont typeface="Impact"/>
              <a:buNone/>
              <a:defRPr sz="1000"/>
            </a:lvl3pPr>
            <a:lvl4pPr marL="1371600" indent="0" rtl="0">
              <a:spcBef>
                <a:spcPts val="0"/>
              </a:spcBef>
              <a:buFont typeface="Impact"/>
              <a:buNone/>
              <a:defRPr sz="900"/>
            </a:lvl4pPr>
            <a:lvl5pPr marL="1828800" indent="0" rtl="0">
              <a:spcBef>
                <a:spcPts val="0"/>
              </a:spcBef>
              <a:buFont typeface="Impact"/>
              <a:buNone/>
              <a:defRPr sz="900"/>
            </a:lvl5pPr>
            <a:lvl6pPr marL="2286000" indent="0" rtl="0">
              <a:spcBef>
                <a:spcPts val="0"/>
              </a:spcBef>
              <a:buFont typeface="Impact"/>
              <a:buNone/>
              <a:defRPr sz="900"/>
            </a:lvl6pPr>
            <a:lvl7pPr marL="2743200" indent="0" rtl="0">
              <a:spcBef>
                <a:spcPts val="0"/>
              </a:spcBef>
              <a:buFont typeface="Impact"/>
              <a:buNone/>
              <a:defRPr sz="900"/>
            </a:lvl7pPr>
            <a:lvl8pPr marL="3200400" indent="0" rtl="0">
              <a:spcBef>
                <a:spcPts val="0"/>
              </a:spcBef>
              <a:buFont typeface="Impact"/>
              <a:buNone/>
              <a:defRPr sz="900"/>
            </a:lvl8pPr>
            <a:lvl9pPr marL="3657600" indent="0" rtl="0">
              <a:spcBef>
                <a:spcPts val="0"/>
              </a:spcBef>
              <a:buFont typeface="Impact"/>
              <a:buNone/>
              <a:defRPr sz="900"/>
            </a:lvl9pPr>
          </a:lstStyle>
          <a:p>
            <a:endParaRPr/>
          </a:p>
        </p:txBody>
      </p:sp>
      <p:sp>
        <p:nvSpPr>
          <p:cNvPr id="150" name="Shape 150"/>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51" name="Shape 151"/>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52" name="Shape 152"/>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514350" y="514350"/>
            <a:ext cx="7797800" cy="864393"/>
          </a:xfrm>
          <a:prstGeom prst="rect">
            <a:avLst/>
          </a:prstGeom>
          <a:noFill/>
          <a:ln>
            <a:noFill/>
          </a:ln>
        </p:spPr>
        <p:txBody>
          <a:bodyPr lIns="91425" tIns="91425" rIns="91425" bIns="91425" anchor="ctr" anchorCtr="0"/>
          <a:lstStyle>
            <a:lvl1pPr algn="r" rtl="0">
              <a:spcBef>
                <a:spcPts val="0"/>
              </a:spcBef>
              <a:defRPr/>
            </a:lvl1pPr>
            <a:lvl2pPr rtl="0">
              <a:spcBef>
                <a:spcPts val="0"/>
              </a:spcBef>
              <a:defRPr sz="4400">
                <a:solidFill>
                  <a:schemeClr val="accent1"/>
                </a:solidFill>
                <a:latin typeface="Impact"/>
                <a:ea typeface="Impact"/>
                <a:cs typeface="Impact"/>
                <a:sym typeface="Impact"/>
              </a:defRPr>
            </a:lvl2pPr>
            <a:lvl3pPr rtl="0">
              <a:spcBef>
                <a:spcPts val="0"/>
              </a:spcBef>
              <a:defRPr sz="4400">
                <a:solidFill>
                  <a:schemeClr val="accent1"/>
                </a:solidFill>
                <a:latin typeface="Impact"/>
                <a:ea typeface="Impact"/>
                <a:cs typeface="Impact"/>
                <a:sym typeface="Impact"/>
              </a:defRPr>
            </a:lvl3pPr>
            <a:lvl4pPr rtl="0">
              <a:spcBef>
                <a:spcPts val="0"/>
              </a:spcBef>
              <a:defRPr sz="4400">
                <a:solidFill>
                  <a:schemeClr val="accent1"/>
                </a:solidFill>
                <a:latin typeface="Impact"/>
                <a:ea typeface="Impact"/>
                <a:cs typeface="Impact"/>
                <a:sym typeface="Impact"/>
              </a:defRPr>
            </a:lvl4pPr>
            <a:lvl5pPr rtl="0">
              <a:spcBef>
                <a:spcPts val="0"/>
              </a:spcBef>
              <a:defRPr sz="4400">
                <a:solidFill>
                  <a:schemeClr val="accent1"/>
                </a:solidFill>
                <a:latin typeface="Impact"/>
                <a:ea typeface="Impact"/>
                <a:cs typeface="Impact"/>
                <a:sym typeface="Impact"/>
              </a:defRPr>
            </a:lvl5pPr>
            <a:lvl6pPr rtl="0">
              <a:spcBef>
                <a:spcPts val="0"/>
              </a:spcBef>
              <a:defRPr sz="4400">
                <a:solidFill>
                  <a:schemeClr val="accent1"/>
                </a:solidFill>
                <a:latin typeface="Impact"/>
                <a:ea typeface="Impact"/>
                <a:cs typeface="Impact"/>
                <a:sym typeface="Impact"/>
              </a:defRPr>
            </a:lvl6pPr>
            <a:lvl7pPr rtl="0">
              <a:spcBef>
                <a:spcPts val="0"/>
              </a:spcBef>
              <a:defRPr sz="4400">
                <a:solidFill>
                  <a:schemeClr val="accent1"/>
                </a:solidFill>
                <a:latin typeface="Impact"/>
                <a:ea typeface="Impact"/>
                <a:cs typeface="Impact"/>
                <a:sym typeface="Impact"/>
              </a:defRPr>
            </a:lvl7pPr>
            <a:lvl8pPr rtl="0">
              <a:spcBef>
                <a:spcPts val="0"/>
              </a:spcBef>
              <a:defRPr sz="4400">
                <a:solidFill>
                  <a:schemeClr val="accent1"/>
                </a:solidFill>
                <a:latin typeface="Impact"/>
                <a:ea typeface="Impact"/>
                <a:cs typeface="Impact"/>
                <a:sym typeface="Impact"/>
              </a:defRPr>
            </a:lvl8pPr>
            <a:lvl9pPr rtl="0">
              <a:spcBef>
                <a:spcPts val="0"/>
              </a:spcBef>
              <a:defRPr sz="4400">
                <a:solidFill>
                  <a:schemeClr val="accent1"/>
                </a:solidFill>
                <a:latin typeface="Impact"/>
                <a:ea typeface="Impact"/>
                <a:cs typeface="Impact"/>
                <a:sym typeface="Impact"/>
              </a:defRPr>
            </a:lvl9pPr>
          </a:lstStyle>
          <a:p>
            <a:endParaRPr/>
          </a:p>
        </p:txBody>
      </p:sp>
      <p:sp>
        <p:nvSpPr>
          <p:cNvPr id="155" name="Shape 155"/>
          <p:cNvSpPr txBox="1">
            <a:spLocks noGrp="1"/>
          </p:cNvSpPr>
          <p:nvPr>
            <p:ph type="body" idx="1"/>
          </p:nvPr>
        </p:nvSpPr>
        <p:spPr>
          <a:xfrm rot="5400000">
            <a:off x="3170670" y="-1108771"/>
            <a:ext cx="2483392" cy="7796030"/>
          </a:xfrm>
          <a:prstGeom prst="rect">
            <a:avLst/>
          </a:prstGeom>
          <a:noFill/>
          <a:ln>
            <a:noFill/>
          </a:ln>
        </p:spPr>
        <p:txBody>
          <a:bodyPr lIns="91425" tIns="91425" rIns="91425" bIns="91425" anchor="t"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156" name="Shape 156"/>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57" name="Shape 157"/>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58" name="Shape 158"/>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514350" y="514350"/>
            <a:ext cx="7797800" cy="864393"/>
          </a:xfrm>
          <a:prstGeom prst="rect">
            <a:avLst/>
          </a:prstGeom>
          <a:noFill/>
          <a:ln>
            <a:noFill/>
          </a:ln>
        </p:spPr>
        <p:txBody>
          <a:bodyPr lIns="91425" tIns="91425" rIns="91425" bIns="91425" anchor="ctr" anchorCtr="0"/>
          <a:lstStyle>
            <a:lvl1pPr algn="l" rtl="0">
              <a:lnSpc>
                <a:spcPct val="90000"/>
              </a:lnSpc>
              <a:spcBef>
                <a:spcPts val="0"/>
              </a:spcBef>
              <a:spcAft>
                <a:spcPts val="0"/>
              </a:spcAft>
              <a:defRPr sz="4400" cap="none">
                <a:solidFill>
                  <a:schemeClr val="accent1"/>
                </a:solidFill>
                <a:latin typeface="Impact"/>
                <a:ea typeface="Impact"/>
                <a:cs typeface="Impact"/>
                <a:sym typeface="Impact"/>
              </a:defRPr>
            </a:lvl1pPr>
            <a:lvl2pPr algn="l" rtl="0">
              <a:lnSpc>
                <a:spcPct val="90000"/>
              </a:lnSpc>
              <a:spcBef>
                <a:spcPts val="0"/>
              </a:spcBef>
              <a:spcAft>
                <a:spcPts val="0"/>
              </a:spcAft>
              <a:defRPr sz="4400">
                <a:solidFill>
                  <a:schemeClr val="accent1"/>
                </a:solidFill>
                <a:latin typeface="Impact"/>
                <a:ea typeface="Impact"/>
                <a:cs typeface="Impact"/>
                <a:sym typeface="Impact"/>
              </a:defRPr>
            </a:lvl2pPr>
            <a:lvl3pPr algn="l" rtl="0">
              <a:lnSpc>
                <a:spcPct val="90000"/>
              </a:lnSpc>
              <a:spcBef>
                <a:spcPts val="0"/>
              </a:spcBef>
              <a:spcAft>
                <a:spcPts val="0"/>
              </a:spcAft>
              <a:defRPr sz="4400">
                <a:solidFill>
                  <a:schemeClr val="accent1"/>
                </a:solidFill>
                <a:latin typeface="Impact"/>
                <a:ea typeface="Impact"/>
                <a:cs typeface="Impact"/>
                <a:sym typeface="Impact"/>
              </a:defRPr>
            </a:lvl3pPr>
            <a:lvl4pPr algn="l" rtl="0">
              <a:lnSpc>
                <a:spcPct val="90000"/>
              </a:lnSpc>
              <a:spcBef>
                <a:spcPts val="0"/>
              </a:spcBef>
              <a:spcAft>
                <a:spcPts val="0"/>
              </a:spcAft>
              <a:defRPr sz="4400">
                <a:solidFill>
                  <a:schemeClr val="accent1"/>
                </a:solidFill>
                <a:latin typeface="Impact"/>
                <a:ea typeface="Impact"/>
                <a:cs typeface="Impact"/>
                <a:sym typeface="Impact"/>
              </a:defRPr>
            </a:lvl4pPr>
            <a:lvl5pPr algn="l" rtl="0">
              <a:lnSpc>
                <a:spcPct val="90000"/>
              </a:lnSpc>
              <a:spcBef>
                <a:spcPts val="0"/>
              </a:spcBef>
              <a:spcAft>
                <a:spcPts val="0"/>
              </a:spcAft>
              <a:defRPr sz="4400">
                <a:solidFill>
                  <a:schemeClr val="accent1"/>
                </a:solidFill>
                <a:latin typeface="Impact"/>
                <a:ea typeface="Impact"/>
                <a:cs typeface="Impact"/>
                <a:sym typeface="Impact"/>
              </a:defRPr>
            </a:lvl5pPr>
            <a:lvl6pPr marL="457200" algn="l" rtl="0">
              <a:lnSpc>
                <a:spcPct val="90000"/>
              </a:lnSpc>
              <a:spcBef>
                <a:spcPts val="0"/>
              </a:spcBef>
              <a:spcAft>
                <a:spcPts val="0"/>
              </a:spcAft>
              <a:defRPr sz="4400">
                <a:solidFill>
                  <a:schemeClr val="accent1"/>
                </a:solidFill>
                <a:latin typeface="Impact"/>
                <a:ea typeface="Impact"/>
                <a:cs typeface="Impact"/>
                <a:sym typeface="Impact"/>
              </a:defRPr>
            </a:lvl6pPr>
            <a:lvl7pPr marL="914400" algn="l" rtl="0">
              <a:lnSpc>
                <a:spcPct val="90000"/>
              </a:lnSpc>
              <a:spcBef>
                <a:spcPts val="0"/>
              </a:spcBef>
              <a:spcAft>
                <a:spcPts val="0"/>
              </a:spcAft>
              <a:defRPr sz="4400">
                <a:solidFill>
                  <a:schemeClr val="accent1"/>
                </a:solidFill>
                <a:latin typeface="Impact"/>
                <a:ea typeface="Impact"/>
                <a:cs typeface="Impact"/>
                <a:sym typeface="Impact"/>
              </a:defRPr>
            </a:lvl7pPr>
            <a:lvl8pPr marL="1371600" algn="l" rtl="0">
              <a:lnSpc>
                <a:spcPct val="90000"/>
              </a:lnSpc>
              <a:spcBef>
                <a:spcPts val="0"/>
              </a:spcBef>
              <a:spcAft>
                <a:spcPts val="0"/>
              </a:spcAft>
              <a:defRPr sz="4400">
                <a:solidFill>
                  <a:schemeClr val="accent1"/>
                </a:solidFill>
                <a:latin typeface="Impact"/>
                <a:ea typeface="Impact"/>
                <a:cs typeface="Impact"/>
                <a:sym typeface="Impact"/>
              </a:defRPr>
            </a:lvl8pPr>
            <a:lvl9pPr marL="1828800" algn="l" rtl="0">
              <a:lnSpc>
                <a:spcPct val="90000"/>
              </a:lnSpc>
              <a:spcBef>
                <a:spcPts val="0"/>
              </a:spcBef>
              <a:spcAft>
                <a:spcPts val="0"/>
              </a:spcAft>
              <a:defRPr sz="4400">
                <a:solidFill>
                  <a:schemeClr val="accent1"/>
                </a:solidFill>
                <a:latin typeface="Impact"/>
                <a:ea typeface="Impact"/>
                <a:cs typeface="Impact"/>
                <a:sym typeface="Impact"/>
              </a:defRPr>
            </a:lvl9pPr>
          </a:lstStyle>
          <a:p>
            <a:endParaRPr/>
          </a:p>
        </p:txBody>
      </p:sp>
      <p:sp>
        <p:nvSpPr>
          <p:cNvPr id="29" name="Shape 29"/>
          <p:cNvSpPr txBox="1">
            <a:spLocks noGrp="1"/>
          </p:cNvSpPr>
          <p:nvPr>
            <p:ph type="body" idx="1"/>
          </p:nvPr>
        </p:nvSpPr>
        <p:spPr>
          <a:xfrm>
            <a:off x="514350" y="1547547"/>
            <a:ext cx="7796030" cy="2483391"/>
          </a:xfrm>
          <a:prstGeom prst="rect">
            <a:avLst/>
          </a:prstGeom>
          <a:noFill/>
          <a:ln>
            <a:noFill/>
          </a:ln>
        </p:spPr>
        <p:txBody>
          <a:bodyPr lIns="91425" tIns="91425" rIns="91425" bIns="91425" anchor="ctr"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30" name="Shape 30"/>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31" name="Shape 31"/>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32" name="Shape 32"/>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rot="5400000">
            <a:off x="5702844" y="1423402"/>
            <a:ext cx="3516588" cy="1698485"/>
          </a:xfrm>
          <a:prstGeom prst="rect">
            <a:avLst/>
          </a:prstGeom>
          <a:noFill/>
          <a:ln>
            <a:noFill/>
          </a:ln>
        </p:spPr>
        <p:txBody>
          <a:bodyPr lIns="91425" tIns="91425" rIns="91425" bIns="91425" anchor="ctr" anchorCtr="0"/>
          <a:lstStyle>
            <a:lvl1pPr algn="l" rtl="0">
              <a:spcBef>
                <a:spcPts val="0"/>
              </a:spcBef>
              <a:defRPr/>
            </a:lvl1pPr>
            <a:lvl2pPr rtl="0">
              <a:spcBef>
                <a:spcPts val="0"/>
              </a:spcBef>
              <a:defRPr sz="4400">
                <a:solidFill>
                  <a:schemeClr val="accent1"/>
                </a:solidFill>
                <a:latin typeface="Impact"/>
                <a:ea typeface="Impact"/>
                <a:cs typeface="Impact"/>
                <a:sym typeface="Impact"/>
              </a:defRPr>
            </a:lvl2pPr>
            <a:lvl3pPr rtl="0">
              <a:spcBef>
                <a:spcPts val="0"/>
              </a:spcBef>
              <a:defRPr sz="4400">
                <a:solidFill>
                  <a:schemeClr val="accent1"/>
                </a:solidFill>
                <a:latin typeface="Impact"/>
                <a:ea typeface="Impact"/>
                <a:cs typeface="Impact"/>
                <a:sym typeface="Impact"/>
              </a:defRPr>
            </a:lvl3pPr>
            <a:lvl4pPr rtl="0">
              <a:spcBef>
                <a:spcPts val="0"/>
              </a:spcBef>
              <a:defRPr sz="4400">
                <a:solidFill>
                  <a:schemeClr val="accent1"/>
                </a:solidFill>
                <a:latin typeface="Impact"/>
                <a:ea typeface="Impact"/>
                <a:cs typeface="Impact"/>
                <a:sym typeface="Impact"/>
              </a:defRPr>
            </a:lvl4pPr>
            <a:lvl5pPr rtl="0">
              <a:spcBef>
                <a:spcPts val="0"/>
              </a:spcBef>
              <a:defRPr sz="4400">
                <a:solidFill>
                  <a:schemeClr val="accent1"/>
                </a:solidFill>
                <a:latin typeface="Impact"/>
                <a:ea typeface="Impact"/>
                <a:cs typeface="Impact"/>
                <a:sym typeface="Impact"/>
              </a:defRPr>
            </a:lvl5pPr>
            <a:lvl6pPr rtl="0">
              <a:spcBef>
                <a:spcPts val="0"/>
              </a:spcBef>
              <a:defRPr sz="4400">
                <a:solidFill>
                  <a:schemeClr val="accent1"/>
                </a:solidFill>
                <a:latin typeface="Impact"/>
                <a:ea typeface="Impact"/>
                <a:cs typeface="Impact"/>
                <a:sym typeface="Impact"/>
              </a:defRPr>
            </a:lvl6pPr>
            <a:lvl7pPr rtl="0">
              <a:spcBef>
                <a:spcPts val="0"/>
              </a:spcBef>
              <a:defRPr sz="4400">
                <a:solidFill>
                  <a:schemeClr val="accent1"/>
                </a:solidFill>
                <a:latin typeface="Impact"/>
                <a:ea typeface="Impact"/>
                <a:cs typeface="Impact"/>
                <a:sym typeface="Impact"/>
              </a:defRPr>
            </a:lvl7pPr>
            <a:lvl8pPr rtl="0">
              <a:spcBef>
                <a:spcPts val="0"/>
              </a:spcBef>
              <a:defRPr sz="4400">
                <a:solidFill>
                  <a:schemeClr val="accent1"/>
                </a:solidFill>
                <a:latin typeface="Impact"/>
                <a:ea typeface="Impact"/>
                <a:cs typeface="Impact"/>
                <a:sym typeface="Impact"/>
              </a:defRPr>
            </a:lvl8pPr>
            <a:lvl9pPr rtl="0">
              <a:spcBef>
                <a:spcPts val="0"/>
              </a:spcBef>
              <a:defRPr sz="4400">
                <a:solidFill>
                  <a:schemeClr val="accent1"/>
                </a:solidFill>
                <a:latin typeface="Impact"/>
                <a:ea typeface="Impact"/>
                <a:cs typeface="Impact"/>
                <a:sym typeface="Impact"/>
              </a:defRPr>
            </a:lvl9pPr>
          </a:lstStyle>
          <a:p>
            <a:endParaRPr/>
          </a:p>
        </p:txBody>
      </p:sp>
      <p:sp>
        <p:nvSpPr>
          <p:cNvPr id="161" name="Shape 161"/>
          <p:cNvSpPr txBox="1">
            <a:spLocks noGrp="1"/>
          </p:cNvSpPr>
          <p:nvPr>
            <p:ph type="body" idx="1"/>
          </p:nvPr>
        </p:nvSpPr>
        <p:spPr>
          <a:xfrm rot="5400000">
            <a:off x="1720217" y="-691516"/>
            <a:ext cx="3516588" cy="5928323"/>
          </a:xfrm>
          <a:prstGeom prst="rect">
            <a:avLst/>
          </a:prstGeom>
          <a:noFill/>
          <a:ln>
            <a:noFill/>
          </a:ln>
        </p:spPr>
        <p:txBody>
          <a:bodyPr lIns="91425" tIns="91425" rIns="91425" bIns="91425" anchor="t"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162" name="Shape 162"/>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63" name="Shape 163"/>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64" name="Shape 164"/>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66"/>
        <p:cNvGrpSpPr/>
        <p:nvPr/>
      </p:nvGrpSpPr>
      <p:grpSpPr>
        <a:xfrm>
          <a:off x="0" y="0"/>
          <a:ext cx="0" cy="0"/>
          <a:chOff x="0" y="0"/>
          <a:chExt cx="0" cy="0"/>
        </a:xfrm>
      </p:grpSpPr>
      <p:sp>
        <p:nvSpPr>
          <p:cNvPr id="367" name="Shape 367"/>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368" name="Shape 368"/>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369" name="Shape 369"/>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2" name="Shape 37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3" name="Shape 37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6" name="Shape 376"/>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7" name="Shape 377"/>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8" name="Shape 37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81" name="Shape 38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aption">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384" name="Shape 384"/>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85"/>
        <p:cNvGrpSpPr/>
        <p:nvPr/>
      </p:nvGrpSpPr>
      <p:grpSpPr>
        <a:xfrm>
          <a:off x="0" y="0"/>
          <a:ext cx="0" cy="0"/>
          <a:chOff x="0" y="0"/>
          <a:chExt cx="0" cy="0"/>
        </a:xfrm>
      </p:grpSpPr>
      <p:sp>
        <p:nvSpPr>
          <p:cNvPr id="386" name="Shape 38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85750"/>
            <a:ext cx="8229600" cy="1028699"/>
          </a:xfrm>
          <a:prstGeom prst="rect">
            <a:avLst/>
          </a:prstGeom>
          <a:noFill/>
          <a:ln>
            <a:noFill/>
          </a:ln>
        </p:spPr>
        <p:txBody>
          <a:bodyPr lIns="91425" tIns="91425" rIns="91425" bIns="91425" anchor="ctr" anchorCtr="0"/>
          <a:lstStyle>
            <a:lvl1pPr algn="l" rtl="0">
              <a:lnSpc>
                <a:spcPct val="90000"/>
              </a:lnSpc>
              <a:spcBef>
                <a:spcPts val="0"/>
              </a:spcBef>
              <a:spcAft>
                <a:spcPts val="0"/>
              </a:spcAft>
              <a:defRPr sz="4400" cap="none">
                <a:solidFill>
                  <a:schemeClr val="accent1"/>
                </a:solidFill>
                <a:latin typeface="Impact"/>
                <a:ea typeface="Impact"/>
                <a:cs typeface="Impact"/>
                <a:sym typeface="Impact"/>
              </a:defRPr>
            </a:lvl1pPr>
            <a:lvl2pPr algn="l" rtl="0">
              <a:lnSpc>
                <a:spcPct val="90000"/>
              </a:lnSpc>
              <a:spcBef>
                <a:spcPts val="0"/>
              </a:spcBef>
              <a:spcAft>
                <a:spcPts val="0"/>
              </a:spcAft>
              <a:defRPr sz="4400">
                <a:solidFill>
                  <a:schemeClr val="accent1"/>
                </a:solidFill>
                <a:latin typeface="Impact"/>
                <a:ea typeface="Impact"/>
                <a:cs typeface="Impact"/>
                <a:sym typeface="Impact"/>
              </a:defRPr>
            </a:lvl2pPr>
            <a:lvl3pPr algn="l" rtl="0">
              <a:lnSpc>
                <a:spcPct val="90000"/>
              </a:lnSpc>
              <a:spcBef>
                <a:spcPts val="0"/>
              </a:spcBef>
              <a:spcAft>
                <a:spcPts val="0"/>
              </a:spcAft>
              <a:defRPr sz="4400">
                <a:solidFill>
                  <a:schemeClr val="accent1"/>
                </a:solidFill>
                <a:latin typeface="Impact"/>
                <a:ea typeface="Impact"/>
                <a:cs typeface="Impact"/>
                <a:sym typeface="Impact"/>
              </a:defRPr>
            </a:lvl3pPr>
            <a:lvl4pPr algn="l" rtl="0">
              <a:lnSpc>
                <a:spcPct val="90000"/>
              </a:lnSpc>
              <a:spcBef>
                <a:spcPts val="0"/>
              </a:spcBef>
              <a:spcAft>
                <a:spcPts val="0"/>
              </a:spcAft>
              <a:defRPr sz="4400">
                <a:solidFill>
                  <a:schemeClr val="accent1"/>
                </a:solidFill>
                <a:latin typeface="Impact"/>
                <a:ea typeface="Impact"/>
                <a:cs typeface="Impact"/>
                <a:sym typeface="Impact"/>
              </a:defRPr>
            </a:lvl4pPr>
            <a:lvl5pPr algn="l" rtl="0">
              <a:lnSpc>
                <a:spcPct val="90000"/>
              </a:lnSpc>
              <a:spcBef>
                <a:spcPts val="0"/>
              </a:spcBef>
              <a:spcAft>
                <a:spcPts val="0"/>
              </a:spcAft>
              <a:defRPr sz="4400">
                <a:solidFill>
                  <a:schemeClr val="accent1"/>
                </a:solidFill>
                <a:latin typeface="Impact"/>
                <a:ea typeface="Impact"/>
                <a:cs typeface="Impact"/>
                <a:sym typeface="Impact"/>
              </a:defRPr>
            </a:lvl5pPr>
            <a:lvl6pPr marL="457200" algn="l" rtl="0">
              <a:lnSpc>
                <a:spcPct val="90000"/>
              </a:lnSpc>
              <a:spcBef>
                <a:spcPts val="0"/>
              </a:spcBef>
              <a:spcAft>
                <a:spcPts val="0"/>
              </a:spcAft>
              <a:defRPr sz="4400">
                <a:solidFill>
                  <a:schemeClr val="accent1"/>
                </a:solidFill>
                <a:latin typeface="Impact"/>
                <a:ea typeface="Impact"/>
                <a:cs typeface="Impact"/>
                <a:sym typeface="Impact"/>
              </a:defRPr>
            </a:lvl6pPr>
            <a:lvl7pPr marL="914400" algn="l" rtl="0">
              <a:lnSpc>
                <a:spcPct val="90000"/>
              </a:lnSpc>
              <a:spcBef>
                <a:spcPts val="0"/>
              </a:spcBef>
              <a:spcAft>
                <a:spcPts val="0"/>
              </a:spcAft>
              <a:defRPr sz="4400">
                <a:solidFill>
                  <a:schemeClr val="accent1"/>
                </a:solidFill>
                <a:latin typeface="Impact"/>
                <a:ea typeface="Impact"/>
                <a:cs typeface="Impact"/>
                <a:sym typeface="Impact"/>
              </a:defRPr>
            </a:lvl7pPr>
            <a:lvl8pPr marL="1371600" algn="l" rtl="0">
              <a:lnSpc>
                <a:spcPct val="90000"/>
              </a:lnSpc>
              <a:spcBef>
                <a:spcPts val="0"/>
              </a:spcBef>
              <a:spcAft>
                <a:spcPts val="0"/>
              </a:spcAft>
              <a:defRPr sz="4400">
                <a:solidFill>
                  <a:schemeClr val="accent1"/>
                </a:solidFill>
                <a:latin typeface="Impact"/>
                <a:ea typeface="Impact"/>
                <a:cs typeface="Impact"/>
                <a:sym typeface="Impact"/>
              </a:defRPr>
            </a:lvl8pPr>
            <a:lvl9pPr marL="1828800" algn="l" rtl="0">
              <a:lnSpc>
                <a:spcPct val="90000"/>
              </a:lnSpc>
              <a:spcBef>
                <a:spcPts val="0"/>
              </a:spcBef>
              <a:spcAft>
                <a:spcPts val="0"/>
              </a:spcAft>
              <a:defRPr sz="4400">
                <a:solidFill>
                  <a:schemeClr val="accent1"/>
                </a:solidFill>
                <a:latin typeface="Impact"/>
                <a:ea typeface="Impact"/>
                <a:cs typeface="Impact"/>
                <a:sym typeface="Impact"/>
              </a:defRPr>
            </a:lvl9pPr>
          </a:lstStyle>
          <a:p>
            <a:endParaRPr/>
          </a:p>
        </p:txBody>
      </p:sp>
      <p:sp>
        <p:nvSpPr>
          <p:cNvPr id="35" name="Shape 35"/>
          <p:cNvSpPr txBox="1">
            <a:spLocks noGrp="1"/>
          </p:cNvSpPr>
          <p:nvPr>
            <p:ph type="body" idx="1"/>
          </p:nvPr>
        </p:nvSpPr>
        <p:spPr>
          <a:xfrm>
            <a:off x="457200" y="1485900"/>
            <a:ext cx="4038599" cy="3086099"/>
          </a:xfrm>
          <a:prstGeom prst="rect">
            <a:avLst/>
          </a:prstGeom>
          <a:noFill/>
          <a:ln>
            <a:noFill/>
          </a:ln>
        </p:spPr>
        <p:txBody>
          <a:bodyPr lIns="91425" tIns="91425" rIns="91425" bIns="91425" anchor="ctr"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36" name="Shape 36"/>
          <p:cNvSpPr txBox="1">
            <a:spLocks noGrp="1"/>
          </p:cNvSpPr>
          <p:nvPr>
            <p:ph type="body" idx="2"/>
          </p:nvPr>
        </p:nvSpPr>
        <p:spPr>
          <a:xfrm>
            <a:off x="4648200" y="1485900"/>
            <a:ext cx="4038599" cy="1485899"/>
          </a:xfrm>
          <a:prstGeom prst="rect">
            <a:avLst/>
          </a:prstGeom>
          <a:noFill/>
          <a:ln>
            <a:noFill/>
          </a:ln>
        </p:spPr>
        <p:txBody>
          <a:bodyPr lIns="91425" tIns="91425" rIns="91425" bIns="91425" anchor="ctr"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37" name="Shape 37"/>
          <p:cNvSpPr txBox="1">
            <a:spLocks noGrp="1"/>
          </p:cNvSpPr>
          <p:nvPr>
            <p:ph type="body" idx="3"/>
          </p:nvPr>
        </p:nvSpPr>
        <p:spPr>
          <a:xfrm>
            <a:off x="4648200" y="3086100"/>
            <a:ext cx="4038599" cy="1485899"/>
          </a:xfrm>
          <a:prstGeom prst="rect">
            <a:avLst/>
          </a:prstGeom>
          <a:noFill/>
          <a:ln>
            <a:noFill/>
          </a:ln>
        </p:spPr>
        <p:txBody>
          <a:bodyPr lIns="91425" tIns="91425" rIns="91425" bIns="91425" anchor="ctr"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38" name="Shape 38"/>
          <p:cNvSpPr txBox="1">
            <a:spLocks noGrp="1"/>
          </p:cNvSpPr>
          <p:nvPr>
            <p:ph type="dt" idx="10"/>
          </p:nvPr>
        </p:nvSpPr>
        <p:spPr>
          <a:xfrm>
            <a:off x="457200" y="4683918"/>
            <a:ext cx="2133599" cy="357187"/>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39" name="Shape 39"/>
          <p:cNvSpPr txBox="1">
            <a:spLocks noGrp="1"/>
          </p:cNvSpPr>
          <p:nvPr>
            <p:ph type="ftr" idx="11"/>
          </p:nvPr>
        </p:nvSpPr>
        <p:spPr>
          <a:xfrm>
            <a:off x="3124200" y="4683918"/>
            <a:ext cx="2895600" cy="357187"/>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40" name="Shape 40"/>
          <p:cNvSpPr txBox="1">
            <a:spLocks noGrp="1"/>
          </p:cNvSpPr>
          <p:nvPr>
            <p:ph type="sldNum" idx="12"/>
          </p:nvPr>
        </p:nvSpPr>
        <p:spPr>
          <a:xfrm>
            <a:off x="6553200" y="4683918"/>
            <a:ext cx="2133599" cy="357187"/>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85750"/>
            <a:ext cx="8229600" cy="1028699"/>
          </a:xfrm>
          <a:prstGeom prst="rect">
            <a:avLst/>
          </a:prstGeom>
          <a:noFill/>
          <a:ln>
            <a:noFill/>
          </a:ln>
        </p:spPr>
        <p:txBody>
          <a:bodyPr lIns="91425" tIns="91425" rIns="91425" bIns="91425" anchor="ctr" anchorCtr="0"/>
          <a:lstStyle>
            <a:lvl1pPr algn="l" rtl="0">
              <a:lnSpc>
                <a:spcPct val="90000"/>
              </a:lnSpc>
              <a:spcBef>
                <a:spcPts val="0"/>
              </a:spcBef>
              <a:spcAft>
                <a:spcPts val="0"/>
              </a:spcAft>
              <a:defRPr sz="4400" cap="none">
                <a:solidFill>
                  <a:schemeClr val="accent1"/>
                </a:solidFill>
                <a:latin typeface="Impact"/>
                <a:ea typeface="Impact"/>
                <a:cs typeface="Impact"/>
                <a:sym typeface="Impact"/>
              </a:defRPr>
            </a:lvl1pPr>
            <a:lvl2pPr algn="l" rtl="0">
              <a:lnSpc>
                <a:spcPct val="90000"/>
              </a:lnSpc>
              <a:spcBef>
                <a:spcPts val="0"/>
              </a:spcBef>
              <a:spcAft>
                <a:spcPts val="0"/>
              </a:spcAft>
              <a:defRPr sz="4400">
                <a:solidFill>
                  <a:schemeClr val="accent1"/>
                </a:solidFill>
                <a:latin typeface="Impact"/>
                <a:ea typeface="Impact"/>
                <a:cs typeface="Impact"/>
                <a:sym typeface="Impact"/>
              </a:defRPr>
            </a:lvl2pPr>
            <a:lvl3pPr algn="l" rtl="0">
              <a:lnSpc>
                <a:spcPct val="90000"/>
              </a:lnSpc>
              <a:spcBef>
                <a:spcPts val="0"/>
              </a:spcBef>
              <a:spcAft>
                <a:spcPts val="0"/>
              </a:spcAft>
              <a:defRPr sz="4400">
                <a:solidFill>
                  <a:schemeClr val="accent1"/>
                </a:solidFill>
                <a:latin typeface="Impact"/>
                <a:ea typeface="Impact"/>
                <a:cs typeface="Impact"/>
                <a:sym typeface="Impact"/>
              </a:defRPr>
            </a:lvl3pPr>
            <a:lvl4pPr algn="l" rtl="0">
              <a:lnSpc>
                <a:spcPct val="90000"/>
              </a:lnSpc>
              <a:spcBef>
                <a:spcPts val="0"/>
              </a:spcBef>
              <a:spcAft>
                <a:spcPts val="0"/>
              </a:spcAft>
              <a:defRPr sz="4400">
                <a:solidFill>
                  <a:schemeClr val="accent1"/>
                </a:solidFill>
                <a:latin typeface="Impact"/>
                <a:ea typeface="Impact"/>
                <a:cs typeface="Impact"/>
                <a:sym typeface="Impact"/>
              </a:defRPr>
            </a:lvl4pPr>
            <a:lvl5pPr algn="l" rtl="0">
              <a:lnSpc>
                <a:spcPct val="90000"/>
              </a:lnSpc>
              <a:spcBef>
                <a:spcPts val="0"/>
              </a:spcBef>
              <a:spcAft>
                <a:spcPts val="0"/>
              </a:spcAft>
              <a:defRPr sz="4400">
                <a:solidFill>
                  <a:schemeClr val="accent1"/>
                </a:solidFill>
                <a:latin typeface="Impact"/>
                <a:ea typeface="Impact"/>
                <a:cs typeface="Impact"/>
                <a:sym typeface="Impact"/>
              </a:defRPr>
            </a:lvl5pPr>
            <a:lvl6pPr marL="457200" algn="l" rtl="0">
              <a:lnSpc>
                <a:spcPct val="90000"/>
              </a:lnSpc>
              <a:spcBef>
                <a:spcPts val="0"/>
              </a:spcBef>
              <a:spcAft>
                <a:spcPts val="0"/>
              </a:spcAft>
              <a:defRPr sz="4400">
                <a:solidFill>
                  <a:schemeClr val="accent1"/>
                </a:solidFill>
                <a:latin typeface="Impact"/>
                <a:ea typeface="Impact"/>
                <a:cs typeface="Impact"/>
                <a:sym typeface="Impact"/>
              </a:defRPr>
            </a:lvl6pPr>
            <a:lvl7pPr marL="914400" algn="l" rtl="0">
              <a:lnSpc>
                <a:spcPct val="90000"/>
              </a:lnSpc>
              <a:spcBef>
                <a:spcPts val="0"/>
              </a:spcBef>
              <a:spcAft>
                <a:spcPts val="0"/>
              </a:spcAft>
              <a:defRPr sz="4400">
                <a:solidFill>
                  <a:schemeClr val="accent1"/>
                </a:solidFill>
                <a:latin typeface="Impact"/>
                <a:ea typeface="Impact"/>
                <a:cs typeface="Impact"/>
                <a:sym typeface="Impact"/>
              </a:defRPr>
            </a:lvl7pPr>
            <a:lvl8pPr marL="1371600" algn="l" rtl="0">
              <a:lnSpc>
                <a:spcPct val="90000"/>
              </a:lnSpc>
              <a:spcBef>
                <a:spcPts val="0"/>
              </a:spcBef>
              <a:spcAft>
                <a:spcPts val="0"/>
              </a:spcAft>
              <a:defRPr sz="4400">
                <a:solidFill>
                  <a:schemeClr val="accent1"/>
                </a:solidFill>
                <a:latin typeface="Impact"/>
                <a:ea typeface="Impact"/>
                <a:cs typeface="Impact"/>
                <a:sym typeface="Impact"/>
              </a:defRPr>
            </a:lvl8pPr>
            <a:lvl9pPr marL="1828800" algn="l" rtl="0">
              <a:lnSpc>
                <a:spcPct val="90000"/>
              </a:lnSpc>
              <a:spcBef>
                <a:spcPts val="0"/>
              </a:spcBef>
              <a:spcAft>
                <a:spcPts val="0"/>
              </a:spcAft>
              <a:defRPr sz="4400">
                <a:solidFill>
                  <a:schemeClr val="accent1"/>
                </a:solidFill>
                <a:latin typeface="Impact"/>
                <a:ea typeface="Impact"/>
                <a:cs typeface="Impact"/>
                <a:sym typeface="Impact"/>
              </a:defRPr>
            </a:lvl9pPr>
          </a:lstStyle>
          <a:p>
            <a:endParaRPr/>
          </a:p>
        </p:txBody>
      </p:sp>
      <p:sp>
        <p:nvSpPr>
          <p:cNvPr id="43" name="Shape 43"/>
          <p:cNvSpPr txBox="1">
            <a:spLocks noGrp="1"/>
          </p:cNvSpPr>
          <p:nvPr>
            <p:ph type="body" idx="1"/>
          </p:nvPr>
        </p:nvSpPr>
        <p:spPr>
          <a:xfrm>
            <a:off x="457200" y="1485900"/>
            <a:ext cx="4038599" cy="3086099"/>
          </a:xfrm>
          <a:prstGeom prst="rect">
            <a:avLst/>
          </a:prstGeom>
          <a:noFill/>
          <a:ln>
            <a:noFill/>
          </a:ln>
        </p:spPr>
        <p:txBody>
          <a:bodyPr lIns="91425" tIns="91425" rIns="91425" bIns="91425" anchor="ctr"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44" name="Shape 44"/>
          <p:cNvSpPr>
            <a:spLocks noGrp="1"/>
          </p:cNvSpPr>
          <p:nvPr>
            <p:ph type="clipArt" idx="2"/>
          </p:nvPr>
        </p:nvSpPr>
        <p:spPr>
          <a:xfrm>
            <a:off x="4648200" y="1485900"/>
            <a:ext cx="3028949" cy="3086099"/>
          </a:xfrm>
          <a:prstGeom prst="rect">
            <a:avLst/>
          </a:prstGeom>
          <a:noFill/>
          <a:ln>
            <a:noFill/>
          </a:ln>
        </p:spPr>
      </p:sp>
      <p:sp>
        <p:nvSpPr>
          <p:cNvPr id="45" name="Shape 45"/>
          <p:cNvSpPr txBox="1">
            <a:spLocks noGrp="1"/>
          </p:cNvSpPr>
          <p:nvPr>
            <p:ph type="dt" idx="10"/>
          </p:nvPr>
        </p:nvSpPr>
        <p:spPr>
          <a:xfrm>
            <a:off x="457200" y="4683918"/>
            <a:ext cx="2133599" cy="357187"/>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46" name="Shape 46"/>
          <p:cNvSpPr txBox="1">
            <a:spLocks noGrp="1"/>
          </p:cNvSpPr>
          <p:nvPr>
            <p:ph type="ftr" idx="11"/>
          </p:nvPr>
        </p:nvSpPr>
        <p:spPr>
          <a:xfrm>
            <a:off x="3124200" y="4683918"/>
            <a:ext cx="2895600" cy="357187"/>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47" name="Shape 47"/>
          <p:cNvSpPr txBox="1">
            <a:spLocks noGrp="1"/>
          </p:cNvSpPr>
          <p:nvPr>
            <p:ph type="sldNum" idx="12"/>
          </p:nvPr>
        </p:nvSpPr>
        <p:spPr>
          <a:xfrm>
            <a:off x="6553200" y="4683918"/>
            <a:ext cx="2133599" cy="357187"/>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85750"/>
            <a:ext cx="8229600" cy="1028699"/>
          </a:xfrm>
          <a:prstGeom prst="rect">
            <a:avLst/>
          </a:prstGeom>
          <a:noFill/>
          <a:ln>
            <a:noFill/>
          </a:ln>
        </p:spPr>
        <p:txBody>
          <a:bodyPr lIns="91425" tIns="91425" rIns="91425" bIns="91425" anchor="ctr" anchorCtr="0"/>
          <a:lstStyle>
            <a:lvl1pPr algn="l" rtl="0">
              <a:lnSpc>
                <a:spcPct val="90000"/>
              </a:lnSpc>
              <a:spcBef>
                <a:spcPts val="0"/>
              </a:spcBef>
              <a:spcAft>
                <a:spcPts val="0"/>
              </a:spcAft>
              <a:defRPr sz="4400" cap="none">
                <a:solidFill>
                  <a:schemeClr val="accent1"/>
                </a:solidFill>
                <a:latin typeface="Impact"/>
                <a:ea typeface="Impact"/>
                <a:cs typeface="Impact"/>
                <a:sym typeface="Impact"/>
              </a:defRPr>
            </a:lvl1pPr>
            <a:lvl2pPr algn="l" rtl="0">
              <a:lnSpc>
                <a:spcPct val="90000"/>
              </a:lnSpc>
              <a:spcBef>
                <a:spcPts val="0"/>
              </a:spcBef>
              <a:spcAft>
                <a:spcPts val="0"/>
              </a:spcAft>
              <a:defRPr sz="4400">
                <a:solidFill>
                  <a:schemeClr val="accent1"/>
                </a:solidFill>
                <a:latin typeface="Impact"/>
                <a:ea typeface="Impact"/>
                <a:cs typeface="Impact"/>
                <a:sym typeface="Impact"/>
              </a:defRPr>
            </a:lvl2pPr>
            <a:lvl3pPr algn="l" rtl="0">
              <a:lnSpc>
                <a:spcPct val="90000"/>
              </a:lnSpc>
              <a:spcBef>
                <a:spcPts val="0"/>
              </a:spcBef>
              <a:spcAft>
                <a:spcPts val="0"/>
              </a:spcAft>
              <a:defRPr sz="4400">
                <a:solidFill>
                  <a:schemeClr val="accent1"/>
                </a:solidFill>
                <a:latin typeface="Impact"/>
                <a:ea typeface="Impact"/>
                <a:cs typeface="Impact"/>
                <a:sym typeface="Impact"/>
              </a:defRPr>
            </a:lvl3pPr>
            <a:lvl4pPr algn="l" rtl="0">
              <a:lnSpc>
                <a:spcPct val="90000"/>
              </a:lnSpc>
              <a:spcBef>
                <a:spcPts val="0"/>
              </a:spcBef>
              <a:spcAft>
                <a:spcPts val="0"/>
              </a:spcAft>
              <a:defRPr sz="4400">
                <a:solidFill>
                  <a:schemeClr val="accent1"/>
                </a:solidFill>
                <a:latin typeface="Impact"/>
                <a:ea typeface="Impact"/>
                <a:cs typeface="Impact"/>
                <a:sym typeface="Impact"/>
              </a:defRPr>
            </a:lvl4pPr>
            <a:lvl5pPr algn="l" rtl="0">
              <a:lnSpc>
                <a:spcPct val="90000"/>
              </a:lnSpc>
              <a:spcBef>
                <a:spcPts val="0"/>
              </a:spcBef>
              <a:spcAft>
                <a:spcPts val="0"/>
              </a:spcAft>
              <a:defRPr sz="4400">
                <a:solidFill>
                  <a:schemeClr val="accent1"/>
                </a:solidFill>
                <a:latin typeface="Impact"/>
                <a:ea typeface="Impact"/>
                <a:cs typeface="Impact"/>
                <a:sym typeface="Impact"/>
              </a:defRPr>
            </a:lvl5pPr>
            <a:lvl6pPr marL="457200" algn="l" rtl="0">
              <a:lnSpc>
                <a:spcPct val="90000"/>
              </a:lnSpc>
              <a:spcBef>
                <a:spcPts val="0"/>
              </a:spcBef>
              <a:spcAft>
                <a:spcPts val="0"/>
              </a:spcAft>
              <a:defRPr sz="4400">
                <a:solidFill>
                  <a:schemeClr val="accent1"/>
                </a:solidFill>
                <a:latin typeface="Impact"/>
                <a:ea typeface="Impact"/>
                <a:cs typeface="Impact"/>
                <a:sym typeface="Impact"/>
              </a:defRPr>
            </a:lvl6pPr>
            <a:lvl7pPr marL="914400" algn="l" rtl="0">
              <a:lnSpc>
                <a:spcPct val="90000"/>
              </a:lnSpc>
              <a:spcBef>
                <a:spcPts val="0"/>
              </a:spcBef>
              <a:spcAft>
                <a:spcPts val="0"/>
              </a:spcAft>
              <a:defRPr sz="4400">
                <a:solidFill>
                  <a:schemeClr val="accent1"/>
                </a:solidFill>
                <a:latin typeface="Impact"/>
                <a:ea typeface="Impact"/>
                <a:cs typeface="Impact"/>
                <a:sym typeface="Impact"/>
              </a:defRPr>
            </a:lvl7pPr>
            <a:lvl8pPr marL="1371600" algn="l" rtl="0">
              <a:lnSpc>
                <a:spcPct val="90000"/>
              </a:lnSpc>
              <a:spcBef>
                <a:spcPts val="0"/>
              </a:spcBef>
              <a:spcAft>
                <a:spcPts val="0"/>
              </a:spcAft>
              <a:defRPr sz="4400">
                <a:solidFill>
                  <a:schemeClr val="accent1"/>
                </a:solidFill>
                <a:latin typeface="Impact"/>
                <a:ea typeface="Impact"/>
                <a:cs typeface="Impact"/>
                <a:sym typeface="Impact"/>
              </a:defRPr>
            </a:lvl8pPr>
            <a:lvl9pPr marL="1828800" algn="l" rtl="0">
              <a:lnSpc>
                <a:spcPct val="90000"/>
              </a:lnSpc>
              <a:spcBef>
                <a:spcPts val="0"/>
              </a:spcBef>
              <a:spcAft>
                <a:spcPts val="0"/>
              </a:spcAft>
              <a:defRPr sz="4400">
                <a:solidFill>
                  <a:schemeClr val="accent1"/>
                </a:solidFill>
                <a:latin typeface="Impact"/>
                <a:ea typeface="Impact"/>
                <a:cs typeface="Impact"/>
                <a:sym typeface="Impact"/>
              </a:defRPr>
            </a:lvl9pPr>
          </a:lstStyle>
          <a:p>
            <a:endParaRPr/>
          </a:p>
        </p:txBody>
      </p:sp>
      <p:sp>
        <p:nvSpPr>
          <p:cNvPr id="50" name="Shape 50"/>
          <p:cNvSpPr txBox="1">
            <a:spLocks noGrp="1"/>
          </p:cNvSpPr>
          <p:nvPr>
            <p:ph type="body" idx="1"/>
          </p:nvPr>
        </p:nvSpPr>
        <p:spPr>
          <a:xfrm>
            <a:off x="457200" y="1485900"/>
            <a:ext cx="4038599" cy="3086099"/>
          </a:xfrm>
          <a:prstGeom prst="rect">
            <a:avLst/>
          </a:prstGeom>
          <a:noFill/>
          <a:ln>
            <a:noFill/>
          </a:ln>
        </p:spPr>
        <p:txBody>
          <a:bodyPr lIns="91425" tIns="91425" rIns="91425" bIns="91425" anchor="ctr"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51" name="Shape 51"/>
          <p:cNvSpPr txBox="1">
            <a:spLocks noGrp="1"/>
          </p:cNvSpPr>
          <p:nvPr>
            <p:ph type="body" idx="2"/>
          </p:nvPr>
        </p:nvSpPr>
        <p:spPr>
          <a:xfrm>
            <a:off x="4648200" y="1485900"/>
            <a:ext cx="4038599" cy="3086099"/>
          </a:xfrm>
          <a:prstGeom prst="rect">
            <a:avLst/>
          </a:prstGeom>
          <a:noFill/>
          <a:ln>
            <a:noFill/>
          </a:ln>
        </p:spPr>
        <p:txBody>
          <a:bodyPr lIns="91425" tIns="91425" rIns="91425" bIns="91425" anchor="ctr"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52" name="Shape 52"/>
          <p:cNvSpPr txBox="1">
            <a:spLocks noGrp="1"/>
          </p:cNvSpPr>
          <p:nvPr>
            <p:ph type="dt" idx="10"/>
          </p:nvPr>
        </p:nvSpPr>
        <p:spPr>
          <a:xfrm>
            <a:off x="457200" y="4683918"/>
            <a:ext cx="2133599" cy="357187"/>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53" name="Shape 53"/>
          <p:cNvSpPr txBox="1">
            <a:spLocks noGrp="1"/>
          </p:cNvSpPr>
          <p:nvPr>
            <p:ph type="ftr" idx="11"/>
          </p:nvPr>
        </p:nvSpPr>
        <p:spPr>
          <a:xfrm>
            <a:off x="3124200" y="4683918"/>
            <a:ext cx="2895600" cy="357187"/>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54" name="Shape 54"/>
          <p:cNvSpPr txBox="1">
            <a:spLocks noGrp="1"/>
          </p:cNvSpPr>
          <p:nvPr>
            <p:ph type="sldNum" idx="12"/>
          </p:nvPr>
        </p:nvSpPr>
        <p:spPr>
          <a:xfrm>
            <a:off x="6553200" y="4683918"/>
            <a:ext cx="2133599" cy="357187"/>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514350" y="514350"/>
            <a:ext cx="7796030" cy="2395115"/>
          </a:xfrm>
          <a:prstGeom prst="rect">
            <a:avLst/>
          </a:prstGeom>
          <a:noFill/>
          <a:ln>
            <a:noFill/>
          </a:ln>
        </p:spPr>
        <p:txBody>
          <a:bodyPr lIns="91425" tIns="91425" rIns="91425" bIns="91425" anchor="b" anchorCtr="0"/>
          <a:lstStyle>
            <a:lvl1pPr algn="l" rtl="0">
              <a:spcBef>
                <a:spcPts val="0"/>
              </a:spcBef>
              <a:defRPr sz="5400"/>
            </a:lvl1pPr>
            <a:lvl2pPr rtl="0">
              <a:spcBef>
                <a:spcPts val="0"/>
              </a:spcBef>
              <a:defRPr sz="4400">
                <a:solidFill>
                  <a:schemeClr val="accent1"/>
                </a:solidFill>
                <a:latin typeface="Impact"/>
                <a:ea typeface="Impact"/>
                <a:cs typeface="Impact"/>
                <a:sym typeface="Impact"/>
              </a:defRPr>
            </a:lvl2pPr>
            <a:lvl3pPr rtl="0">
              <a:spcBef>
                <a:spcPts val="0"/>
              </a:spcBef>
              <a:defRPr sz="4400">
                <a:solidFill>
                  <a:schemeClr val="accent1"/>
                </a:solidFill>
                <a:latin typeface="Impact"/>
                <a:ea typeface="Impact"/>
                <a:cs typeface="Impact"/>
                <a:sym typeface="Impact"/>
              </a:defRPr>
            </a:lvl3pPr>
            <a:lvl4pPr rtl="0">
              <a:spcBef>
                <a:spcPts val="0"/>
              </a:spcBef>
              <a:defRPr sz="4400">
                <a:solidFill>
                  <a:schemeClr val="accent1"/>
                </a:solidFill>
                <a:latin typeface="Impact"/>
                <a:ea typeface="Impact"/>
                <a:cs typeface="Impact"/>
                <a:sym typeface="Impact"/>
              </a:defRPr>
            </a:lvl4pPr>
            <a:lvl5pPr rtl="0">
              <a:spcBef>
                <a:spcPts val="0"/>
              </a:spcBef>
              <a:defRPr sz="4400">
                <a:solidFill>
                  <a:schemeClr val="accent1"/>
                </a:solidFill>
                <a:latin typeface="Impact"/>
                <a:ea typeface="Impact"/>
                <a:cs typeface="Impact"/>
                <a:sym typeface="Impact"/>
              </a:defRPr>
            </a:lvl5pPr>
            <a:lvl6pPr rtl="0">
              <a:spcBef>
                <a:spcPts val="0"/>
              </a:spcBef>
              <a:defRPr sz="4400">
                <a:solidFill>
                  <a:schemeClr val="accent1"/>
                </a:solidFill>
                <a:latin typeface="Impact"/>
                <a:ea typeface="Impact"/>
                <a:cs typeface="Impact"/>
                <a:sym typeface="Impact"/>
              </a:defRPr>
            </a:lvl6pPr>
            <a:lvl7pPr rtl="0">
              <a:spcBef>
                <a:spcPts val="0"/>
              </a:spcBef>
              <a:defRPr sz="4400">
                <a:solidFill>
                  <a:schemeClr val="accent1"/>
                </a:solidFill>
                <a:latin typeface="Impact"/>
                <a:ea typeface="Impact"/>
                <a:cs typeface="Impact"/>
                <a:sym typeface="Impact"/>
              </a:defRPr>
            </a:lvl7pPr>
            <a:lvl8pPr rtl="0">
              <a:spcBef>
                <a:spcPts val="0"/>
              </a:spcBef>
              <a:defRPr sz="4400">
                <a:solidFill>
                  <a:schemeClr val="accent1"/>
                </a:solidFill>
                <a:latin typeface="Impact"/>
                <a:ea typeface="Impact"/>
                <a:cs typeface="Impact"/>
                <a:sym typeface="Impact"/>
              </a:defRPr>
            </a:lvl8pPr>
            <a:lvl9pPr rtl="0">
              <a:spcBef>
                <a:spcPts val="0"/>
              </a:spcBef>
              <a:defRPr sz="4400">
                <a:solidFill>
                  <a:schemeClr val="accent1"/>
                </a:solidFill>
                <a:latin typeface="Impact"/>
                <a:ea typeface="Impact"/>
                <a:cs typeface="Impact"/>
                <a:sym typeface="Impact"/>
              </a:defRPr>
            </a:lvl9pPr>
          </a:lstStyle>
          <a:p>
            <a:endParaRPr/>
          </a:p>
        </p:txBody>
      </p:sp>
      <p:sp>
        <p:nvSpPr>
          <p:cNvPr id="57" name="Shape 57"/>
          <p:cNvSpPr txBox="1">
            <a:spLocks noGrp="1"/>
          </p:cNvSpPr>
          <p:nvPr>
            <p:ph type="body" idx="1"/>
          </p:nvPr>
        </p:nvSpPr>
        <p:spPr>
          <a:xfrm>
            <a:off x="514350" y="2806700"/>
            <a:ext cx="7796030" cy="1229710"/>
          </a:xfrm>
          <a:prstGeom prst="rect">
            <a:avLst/>
          </a:prstGeom>
          <a:noFill/>
          <a:ln>
            <a:noFill/>
          </a:ln>
        </p:spPr>
        <p:txBody>
          <a:bodyPr lIns="91425" tIns="91425" rIns="91425" bIns="91425" anchor="t" anchorCtr="0"/>
          <a:lstStyle>
            <a:lvl1pPr marL="0" indent="0" algn="l" rtl="0">
              <a:spcBef>
                <a:spcPts val="0"/>
              </a:spcBef>
              <a:buClr>
                <a:srgbClr val="7F7F7F"/>
              </a:buClr>
              <a:buFont typeface="Impact"/>
              <a:buNone/>
              <a:defRPr sz="2000">
                <a:solidFill>
                  <a:srgbClr val="7F7F7F"/>
                </a:solidFill>
              </a:defRPr>
            </a:lvl1pPr>
            <a:lvl2pPr marL="457200" indent="0" rtl="0">
              <a:spcBef>
                <a:spcPts val="0"/>
              </a:spcBef>
              <a:buClr>
                <a:srgbClr val="888888"/>
              </a:buClr>
              <a:buFont typeface="Impact"/>
              <a:buNone/>
              <a:defRPr sz="2000">
                <a:solidFill>
                  <a:srgbClr val="888888"/>
                </a:solidFill>
              </a:defRPr>
            </a:lvl2pPr>
            <a:lvl3pPr marL="914400" indent="0" rtl="0">
              <a:spcBef>
                <a:spcPts val="0"/>
              </a:spcBef>
              <a:buClr>
                <a:srgbClr val="888888"/>
              </a:buClr>
              <a:buFont typeface="Impact"/>
              <a:buNone/>
              <a:defRPr sz="1800">
                <a:solidFill>
                  <a:srgbClr val="888888"/>
                </a:solidFill>
              </a:defRPr>
            </a:lvl3pPr>
            <a:lvl4pPr marL="1371600" indent="0" rtl="0">
              <a:spcBef>
                <a:spcPts val="0"/>
              </a:spcBef>
              <a:buClr>
                <a:srgbClr val="888888"/>
              </a:buClr>
              <a:buFont typeface="Impact"/>
              <a:buNone/>
              <a:defRPr sz="1600">
                <a:solidFill>
                  <a:srgbClr val="888888"/>
                </a:solidFill>
              </a:defRPr>
            </a:lvl4pPr>
            <a:lvl5pPr marL="1828800" indent="0" rtl="0">
              <a:spcBef>
                <a:spcPts val="0"/>
              </a:spcBef>
              <a:buClr>
                <a:srgbClr val="888888"/>
              </a:buClr>
              <a:buFont typeface="Impact"/>
              <a:buNone/>
              <a:defRPr sz="1600">
                <a:solidFill>
                  <a:srgbClr val="888888"/>
                </a:solidFill>
              </a:defRPr>
            </a:lvl5pPr>
            <a:lvl6pPr marL="2286000" indent="0" rtl="0">
              <a:spcBef>
                <a:spcPts val="0"/>
              </a:spcBef>
              <a:buClr>
                <a:srgbClr val="888888"/>
              </a:buClr>
              <a:buFont typeface="Impact"/>
              <a:buNone/>
              <a:defRPr sz="1600">
                <a:solidFill>
                  <a:srgbClr val="888888"/>
                </a:solidFill>
              </a:defRPr>
            </a:lvl6pPr>
            <a:lvl7pPr marL="2743200" indent="0" rtl="0">
              <a:spcBef>
                <a:spcPts val="0"/>
              </a:spcBef>
              <a:buClr>
                <a:srgbClr val="888888"/>
              </a:buClr>
              <a:buFont typeface="Impact"/>
              <a:buNone/>
              <a:defRPr sz="1600">
                <a:solidFill>
                  <a:srgbClr val="888888"/>
                </a:solidFill>
              </a:defRPr>
            </a:lvl7pPr>
            <a:lvl8pPr marL="3200400" indent="0" rtl="0">
              <a:spcBef>
                <a:spcPts val="0"/>
              </a:spcBef>
              <a:buClr>
                <a:srgbClr val="888888"/>
              </a:buClr>
              <a:buFont typeface="Impact"/>
              <a:buNone/>
              <a:defRPr sz="1600">
                <a:solidFill>
                  <a:srgbClr val="888888"/>
                </a:solidFill>
              </a:defRPr>
            </a:lvl8pPr>
            <a:lvl9pPr marL="3657600" indent="0" rtl="0">
              <a:spcBef>
                <a:spcPts val="0"/>
              </a:spcBef>
              <a:buClr>
                <a:srgbClr val="888888"/>
              </a:buClr>
              <a:buFont typeface="Impact"/>
              <a:buNone/>
              <a:defRPr sz="1600">
                <a:solidFill>
                  <a:srgbClr val="888888"/>
                </a:solidFill>
              </a:defRPr>
            </a:lvl9pPr>
          </a:lstStyle>
          <a:p>
            <a:endParaRPr/>
          </a:p>
        </p:txBody>
      </p:sp>
      <p:sp>
        <p:nvSpPr>
          <p:cNvPr id="58" name="Shape 58"/>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59" name="Shape 59"/>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60" name="Shape 60"/>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514350" y="514350"/>
            <a:ext cx="7797662" cy="868605"/>
          </a:xfrm>
          <a:prstGeom prst="rect">
            <a:avLst/>
          </a:prstGeom>
          <a:noFill/>
          <a:ln>
            <a:noFill/>
          </a:ln>
        </p:spPr>
        <p:txBody>
          <a:bodyPr lIns="91425" tIns="91425" rIns="91425" bIns="91425" anchor="ctr" anchorCtr="0"/>
          <a:lstStyle>
            <a:lvl1pPr algn="l" rtl="0">
              <a:lnSpc>
                <a:spcPct val="90000"/>
              </a:lnSpc>
              <a:spcBef>
                <a:spcPts val="0"/>
              </a:spcBef>
              <a:spcAft>
                <a:spcPts val="0"/>
              </a:spcAft>
              <a:defRPr sz="4400" cap="none">
                <a:solidFill>
                  <a:schemeClr val="accent1"/>
                </a:solidFill>
                <a:latin typeface="Impact"/>
                <a:ea typeface="Impact"/>
                <a:cs typeface="Impact"/>
                <a:sym typeface="Impact"/>
              </a:defRPr>
            </a:lvl1pPr>
            <a:lvl2pPr algn="l" rtl="0">
              <a:lnSpc>
                <a:spcPct val="90000"/>
              </a:lnSpc>
              <a:spcBef>
                <a:spcPts val="0"/>
              </a:spcBef>
              <a:spcAft>
                <a:spcPts val="0"/>
              </a:spcAft>
              <a:defRPr sz="4400">
                <a:solidFill>
                  <a:schemeClr val="accent1"/>
                </a:solidFill>
                <a:latin typeface="Impact"/>
                <a:ea typeface="Impact"/>
                <a:cs typeface="Impact"/>
                <a:sym typeface="Impact"/>
              </a:defRPr>
            </a:lvl2pPr>
            <a:lvl3pPr algn="l" rtl="0">
              <a:lnSpc>
                <a:spcPct val="90000"/>
              </a:lnSpc>
              <a:spcBef>
                <a:spcPts val="0"/>
              </a:spcBef>
              <a:spcAft>
                <a:spcPts val="0"/>
              </a:spcAft>
              <a:defRPr sz="4400">
                <a:solidFill>
                  <a:schemeClr val="accent1"/>
                </a:solidFill>
                <a:latin typeface="Impact"/>
                <a:ea typeface="Impact"/>
                <a:cs typeface="Impact"/>
                <a:sym typeface="Impact"/>
              </a:defRPr>
            </a:lvl3pPr>
            <a:lvl4pPr algn="l" rtl="0">
              <a:lnSpc>
                <a:spcPct val="90000"/>
              </a:lnSpc>
              <a:spcBef>
                <a:spcPts val="0"/>
              </a:spcBef>
              <a:spcAft>
                <a:spcPts val="0"/>
              </a:spcAft>
              <a:defRPr sz="4400">
                <a:solidFill>
                  <a:schemeClr val="accent1"/>
                </a:solidFill>
                <a:latin typeface="Impact"/>
                <a:ea typeface="Impact"/>
                <a:cs typeface="Impact"/>
                <a:sym typeface="Impact"/>
              </a:defRPr>
            </a:lvl4pPr>
            <a:lvl5pPr algn="l" rtl="0">
              <a:lnSpc>
                <a:spcPct val="90000"/>
              </a:lnSpc>
              <a:spcBef>
                <a:spcPts val="0"/>
              </a:spcBef>
              <a:spcAft>
                <a:spcPts val="0"/>
              </a:spcAft>
              <a:defRPr sz="4400">
                <a:solidFill>
                  <a:schemeClr val="accent1"/>
                </a:solidFill>
                <a:latin typeface="Impact"/>
                <a:ea typeface="Impact"/>
                <a:cs typeface="Impact"/>
                <a:sym typeface="Impact"/>
              </a:defRPr>
            </a:lvl5pPr>
            <a:lvl6pPr marL="457200" algn="l" rtl="0">
              <a:lnSpc>
                <a:spcPct val="90000"/>
              </a:lnSpc>
              <a:spcBef>
                <a:spcPts val="0"/>
              </a:spcBef>
              <a:spcAft>
                <a:spcPts val="0"/>
              </a:spcAft>
              <a:defRPr sz="4400">
                <a:solidFill>
                  <a:schemeClr val="accent1"/>
                </a:solidFill>
                <a:latin typeface="Impact"/>
                <a:ea typeface="Impact"/>
                <a:cs typeface="Impact"/>
                <a:sym typeface="Impact"/>
              </a:defRPr>
            </a:lvl6pPr>
            <a:lvl7pPr marL="914400" algn="l" rtl="0">
              <a:lnSpc>
                <a:spcPct val="90000"/>
              </a:lnSpc>
              <a:spcBef>
                <a:spcPts val="0"/>
              </a:spcBef>
              <a:spcAft>
                <a:spcPts val="0"/>
              </a:spcAft>
              <a:defRPr sz="4400">
                <a:solidFill>
                  <a:schemeClr val="accent1"/>
                </a:solidFill>
                <a:latin typeface="Impact"/>
                <a:ea typeface="Impact"/>
                <a:cs typeface="Impact"/>
                <a:sym typeface="Impact"/>
              </a:defRPr>
            </a:lvl7pPr>
            <a:lvl8pPr marL="1371600" algn="l" rtl="0">
              <a:lnSpc>
                <a:spcPct val="90000"/>
              </a:lnSpc>
              <a:spcBef>
                <a:spcPts val="0"/>
              </a:spcBef>
              <a:spcAft>
                <a:spcPts val="0"/>
              </a:spcAft>
              <a:defRPr sz="4400">
                <a:solidFill>
                  <a:schemeClr val="accent1"/>
                </a:solidFill>
                <a:latin typeface="Impact"/>
                <a:ea typeface="Impact"/>
                <a:cs typeface="Impact"/>
                <a:sym typeface="Impact"/>
              </a:defRPr>
            </a:lvl8pPr>
            <a:lvl9pPr marL="1828800" algn="l" rtl="0">
              <a:lnSpc>
                <a:spcPct val="90000"/>
              </a:lnSpc>
              <a:spcBef>
                <a:spcPts val="0"/>
              </a:spcBef>
              <a:spcAft>
                <a:spcPts val="0"/>
              </a:spcAft>
              <a:defRPr sz="4400">
                <a:solidFill>
                  <a:schemeClr val="accent1"/>
                </a:solidFill>
                <a:latin typeface="Impact"/>
                <a:ea typeface="Impact"/>
                <a:cs typeface="Impact"/>
                <a:sym typeface="Impact"/>
              </a:defRPr>
            </a:lvl9pPr>
          </a:lstStyle>
          <a:p>
            <a:endParaRPr/>
          </a:p>
        </p:txBody>
      </p:sp>
      <p:sp>
        <p:nvSpPr>
          <p:cNvPr id="63" name="Shape 63"/>
          <p:cNvSpPr txBox="1">
            <a:spLocks noGrp="1"/>
          </p:cNvSpPr>
          <p:nvPr>
            <p:ph type="body" idx="1"/>
          </p:nvPr>
        </p:nvSpPr>
        <p:spPr>
          <a:xfrm>
            <a:off x="514350" y="1547547"/>
            <a:ext cx="3816535" cy="2483391"/>
          </a:xfrm>
          <a:prstGeom prst="rect">
            <a:avLst/>
          </a:prstGeom>
          <a:noFill/>
          <a:ln>
            <a:noFill/>
          </a:ln>
        </p:spPr>
        <p:txBody>
          <a:bodyPr lIns="91425" tIns="91425" rIns="91425" bIns="91425" anchor="t"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64" name="Shape 64"/>
          <p:cNvSpPr txBox="1">
            <a:spLocks noGrp="1"/>
          </p:cNvSpPr>
          <p:nvPr>
            <p:ph type="body" idx="2"/>
          </p:nvPr>
        </p:nvSpPr>
        <p:spPr>
          <a:xfrm>
            <a:off x="4495478" y="1547547"/>
            <a:ext cx="3814904" cy="2483391"/>
          </a:xfrm>
          <a:prstGeom prst="rect">
            <a:avLst/>
          </a:prstGeom>
          <a:noFill/>
          <a:ln>
            <a:noFill/>
          </a:ln>
        </p:spPr>
        <p:txBody>
          <a:bodyPr lIns="91425" tIns="91425" rIns="91425" bIns="91425" anchor="t"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65" name="Shape 65"/>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66" name="Shape 66"/>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67" name="Shape 67"/>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514350" y="514350"/>
            <a:ext cx="7796030" cy="868605"/>
          </a:xfrm>
          <a:prstGeom prst="rect">
            <a:avLst/>
          </a:prstGeom>
          <a:noFill/>
          <a:ln>
            <a:noFill/>
          </a:ln>
        </p:spPr>
        <p:txBody>
          <a:bodyPr lIns="91425" tIns="91425" rIns="91425" bIns="91425" anchor="ctr" anchorCtr="0"/>
          <a:lstStyle>
            <a:lvl1pPr algn="l" rtl="0">
              <a:lnSpc>
                <a:spcPct val="90000"/>
              </a:lnSpc>
              <a:spcBef>
                <a:spcPts val="0"/>
              </a:spcBef>
              <a:spcAft>
                <a:spcPts val="0"/>
              </a:spcAft>
              <a:defRPr sz="4400" cap="none">
                <a:solidFill>
                  <a:schemeClr val="accent1"/>
                </a:solidFill>
                <a:latin typeface="Impact"/>
                <a:ea typeface="Impact"/>
                <a:cs typeface="Impact"/>
                <a:sym typeface="Impact"/>
              </a:defRPr>
            </a:lvl1pPr>
            <a:lvl2pPr algn="l" rtl="0">
              <a:lnSpc>
                <a:spcPct val="90000"/>
              </a:lnSpc>
              <a:spcBef>
                <a:spcPts val="0"/>
              </a:spcBef>
              <a:spcAft>
                <a:spcPts val="0"/>
              </a:spcAft>
              <a:defRPr sz="4400">
                <a:solidFill>
                  <a:schemeClr val="accent1"/>
                </a:solidFill>
                <a:latin typeface="Impact"/>
                <a:ea typeface="Impact"/>
                <a:cs typeface="Impact"/>
                <a:sym typeface="Impact"/>
              </a:defRPr>
            </a:lvl2pPr>
            <a:lvl3pPr algn="l" rtl="0">
              <a:lnSpc>
                <a:spcPct val="90000"/>
              </a:lnSpc>
              <a:spcBef>
                <a:spcPts val="0"/>
              </a:spcBef>
              <a:spcAft>
                <a:spcPts val="0"/>
              </a:spcAft>
              <a:defRPr sz="4400">
                <a:solidFill>
                  <a:schemeClr val="accent1"/>
                </a:solidFill>
                <a:latin typeface="Impact"/>
                <a:ea typeface="Impact"/>
                <a:cs typeface="Impact"/>
                <a:sym typeface="Impact"/>
              </a:defRPr>
            </a:lvl3pPr>
            <a:lvl4pPr algn="l" rtl="0">
              <a:lnSpc>
                <a:spcPct val="90000"/>
              </a:lnSpc>
              <a:spcBef>
                <a:spcPts val="0"/>
              </a:spcBef>
              <a:spcAft>
                <a:spcPts val="0"/>
              </a:spcAft>
              <a:defRPr sz="4400">
                <a:solidFill>
                  <a:schemeClr val="accent1"/>
                </a:solidFill>
                <a:latin typeface="Impact"/>
                <a:ea typeface="Impact"/>
                <a:cs typeface="Impact"/>
                <a:sym typeface="Impact"/>
              </a:defRPr>
            </a:lvl4pPr>
            <a:lvl5pPr algn="l" rtl="0">
              <a:lnSpc>
                <a:spcPct val="90000"/>
              </a:lnSpc>
              <a:spcBef>
                <a:spcPts val="0"/>
              </a:spcBef>
              <a:spcAft>
                <a:spcPts val="0"/>
              </a:spcAft>
              <a:defRPr sz="4400">
                <a:solidFill>
                  <a:schemeClr val="accent1"/>
                </a:solidFill>
                <a:latin typeface="Impact"/>
                <a:ea typeface="Impact"/>
                <a:cs typeface="Impact"/>
                <a:sym typeface="Impact"/>
              </a:defRPr>
            </a:lvl5pPr>
            <a:lvl6pPr marL="457200" algn="l" rtl="0">
              <a:lnSpc>
                <a:spcPct val="90000"/>
              </a:lnSpc>
              <a:spcBef>
                <a:spcPts val="0"/>
              </a:spcBef>
              <a:spcAft>
                <a:spcPts val="0"/>
              </a:spcAft>
              <a:defRPr sz="4400">
                <a:solidFill>
                  <a:schemeClr val="accent1"/>
                </a:solidFill>
                <a:latin typeface="Impact"/>
                <a:ea typeface="Impact"/>
                <a:cs typeface="Impact"/>
                <a:sym typeface="Impact"/>
              </a:defRPr>
            </a:lvl6pPr>
            <a:lvl7pPr marL="914400" algn="l" rtl="0">
              <a:lnSpc>
                <a:spcPct val="90000"/>
              </a:lnSpc>
              <a:spcBef>
                <a:spcPts val="0"/>
              </a:spcBef>
              <a:spcAft>
                <a:spcPts val="0"/>
              </a:spcAft>
              <a:defRPr sz="4400">
                <a:solidFill>
                  <a:schemeClr val="accent1"/>
                </a:solidFill>
                <a:latin typeface="Impact"/>
                <a:ea typeface="Impact"/>
                <a:cs typeface="Impact"/>
                <a:sym typeface="Impact"/>
              </a:defRPr>
            </a:lvl7pPr>
            <a:lvl8pPr marL="1371600" algn="l" rtl="0">
              <a:lnSpc>
                <a:spcPct val="90000"/>
              </a:lnSpc>
              <a:spcBef>
                <a:spcPts val="0"/>
              </a:spcBef>
              <a:spcAft>
                <a:spcPts val="0"/>
              </a:spcAft>
              <a:defRPr sz="4400">
                <a:solidFill>
                  <a:schemeClr val="accent1"/>
                </a:solidFill>
                <a:latin typeface="Impact"/>
                <a:ea typeface="Impact"/>
                <a:cs typeface="Impact"/>
                <a:sym typeface="Impact"/>
              </a:defRPr>
            </a:lvl8pPr>
            <a:lvl9pPr marL="1828800" algn="l" rtl="0">
              <a:lnSpc>
                <a:spcPct val="90000"/>
              </a:lnSpc>
              <a:spcBef>
                <a:spcPts val="0"/>
              </a:spcBef>
              <a:spcAft>
                <a:spcPts val="0"/>
              </a:spcAft>
              <a:defRPr sz="4400">
                <a:solidFill>
                  <a:schemeClr val="accent1"/>
                </a:solidFill>
                <a:latin typeface="Impact"/>
                <a:ea typeface="Impact"/>
                <a:cs typeface="Impact"/>
                <a:sym typeface="Impact"/>
              </a:defRPr>
            </a:lvl9pPr>
          </a:lstStyle>
          <a:p>
            <a:endParaRPr/>
          </a:p>
        </p:txBody>
      </p:sp>
      <p:sp>
        <p:nvSpPr>
          <p:cNvPr id="70" name="Shape 70"/>
          <p:cNvSpPr txBox="1">
            <a:spLocks noGrp="1"/>
          </p:cNvSpPr>
          <p:nvPr>
            <p:ph type="body" idx="1"/>
          </p:nvPr>
        </p:nvSpPr>
        <p:spPr>
          <a:xfrm>
            <a:off x="739568" y="1547547"/>
            <a:ext cx="3591316" cy="509995"/>
          </a:xfrm>
          <a:prstGeom prst="rect">
            <a:avLst/>
          </a:prstGeom>
          <a:noFill/>
          <a:ln>
            <a:noFill/>
          </a:ln>
        </p:spPr>
        <p:txBody>
          <a:bodyPr lIns="91425" tIns="91425" rIns="91425" bIns="91425" anchor="b" anchorCtr="0"/>
          <a:lstStyle>
            <a:lvl1pPr marL="0" indent="0" rtl="0">
              <a:lnSpc>
                <a:spcPct val="90000"/>
              </a:lnSpc>
              <a:spcBef>
                <a:spcPts val="0"/>
              </a:spcBef>
              <a:buClr>
                <a:schemeClr val="accent1"/>
              </a:buClr>
              <a:buFont typeface="Impact"/>
              <a:buNone/>
              <a:defRPr sz="2600" b="0">
                <a:solidFill>
                  <a:schemeClr val="accent1"/>
                </a:solidFill>
              </a:defRPr>
            </a:lvl1pPr>
            <a:lvl2pPr marL="457200" indent="0" rtl="0">
              <a:spcBef>
                <a:spcPts val="0"/>
              </a:spcBef>
              <a:buFont typeface="Impact"/>
              <a:buNone/>
              <a:defRPr sz="2000" b="1"/>
            </a:lvl2pPr>
            <a:lvl3pPr marL="914400" indent="0" rtl="0">
              <a:spcBef>
                <a:spcPts val="0"/>
              </a:spcBef>
              <a:buFont typeface="Impact"/>
              <a:buNone/>
              <a:defRPr sz="1800" b="1"/>
            </a:lvl3pPr>
            <a:lvl4pPr marL="1371600" indent="0" rtl="0">
              <a:spcBef>
                <a:spcPts val="0"/>
              </a:spcBef>
              <a:buFont typeface="Impact"/>
              <a:buNone/>
              <a:defRPr sz="1600" b="1"/>
            </a:lvl4pPr>
            <a:lvl5pPr marL="1828800" indent="0" rtl="0">
              <a:spcBef>
                <a:spcPts val="0"/>
              </a:spcBef>
              <a:buFont typeface="Impact"/>
              <a:buNone/>
              <a:defRPr sz="1600" b="1"/>
            </a:lvl5pPr>
            <a:lvl6pPr marL="2286000" indent="0" rtl="0">
              <a:spcBef>
                <a:spcPts val="0"/>
              </a:spcBef>
              <a:buFont typeface="Impact"/>
              <a:buNone/>
              <a:defRPr sz="1600" b="1"/>
            </a:lvl6pPr>
            <a:lvl7pPr marL="2743200" indent="0" rtl="0">
              <a:spcBef>
                <a:spcPts val="0"/>
              </a:spcBef>
              <a:buFont typeface="Impact"/>
              <a:buNone/>
              <a:defRPr sz="1600" b="1"/>
            </a:lvl7pPr>
            <a:lvl8pPr marL="3200400" indent="0" rtl="0">
              <a:spcBef>
                <a:spcPts val="0"/>
              </a:spcBef>
              <a:buFont typeface="Impact"/>
              <a:buNone/>
              <a:defRPr sz="1600" b="1"/>
            </a:lvl8pPr>
            <a:lvl9pPr marL="3657600" indent="0" rtl="0">
              <a:spcBef>
                <a:spcPts val="0"/>
              </a:spcBef>
              <a:buFont typeface="Impact"/>
              <a:buNone/>
              <a:defRPr sz="1600" b="1"/>
            </a:lvl9pPr>
          </a:lstStyle>
          <a:p>
            <a:endParaRPr/>
          </a:p>
        </p:txBody>
      </p:sp>
      <p:sp>
        <p:nvSpPr>
          <p:cNvPr id="71" name="Shape 71"/>
          <p:cNvSpPr txBox="1">
            <a:spLocks noGrp="1"/>
          </p:cNvSpPr>
          <p:nvPr>
            <p:ph type="body" idx="2"/>
          </p:nvPr>
        </p:nvSpPr>
        <p:spPr>
          <a:xfrm>
            <a:off x="514352" y="2146299"/>
            <a:ext cx="3816534" cy="1884638"/>
          </a:xfrm>
          <a:prstGeom prst="rect">
            <a:avLst/>
          </a:prstGeom>
          <a:noFill/>
          <a:ln>
            <a:noFill/>
          </a:ln>
        </p:spPr>
        <p:txBody>
          <a:bodyPr lIns="91425" tIns="91425" rIns="91425" bIns="91425" anchor="t"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72" name="Shape 72"/>
          <p:cNvSpPr txBox="1">
            <a:spLocks noGrp="1"/>
          </p:cNvSpPr>
          <p:nvPr>
            <p:ph type="body" idx="3"/>
          </p:nvPr>
        </p:nvSpPr>
        <p:spPr>
          <a:xfrm>
            <a:off x="4715339" y="1547547"/>
            <a:ext cx="3596670" cy="509995"/>
          </a:xfrm>
          <a:prstGeom prst="rect">
            <a:avLst/>
          </a:prstGeom>
          <a:noFill/>
          <a:ln>
            <a:noFill/>
          </a:ln>
        </p:spPr>
        <p:txBody>
          <a:bodyPr lIns="91425" tIns="91425" rIns="91425" bIns="91425" anchor="b" anchorCtr="0"/>
          <a:lstStyle>
            <a:lvl1pPr marL="0" indent="0" rtl="0">
              <a:lnSpc>
                <a:spcPct val="90000"/>
              </a:lnSpc>
              <a:spcBef>
                <a:spcPts val="0"/>
              </a:spcBef>
              <a:buClr>
                <a:schemeClr val="accent1"/>
              </a:buClr>
              <a:buFont typeface="Impact"/>
              <a:buNone/>
              <a:defRPr sz="2600" b="0">
                <a:solidFill>
                  <a:schemeClr val="accent1"/>
                </a:solidFill>
              </a:defRPr>
            </a:lvl1pPr>
            <a:lvl2pPr marL="457200" indent="0" rtl="0">
              <a:spcBef>
                <a:spcPts val="0"/>
              </a:spcBef>
              <a:buFont typeface="Impact"/>
              <a:buNone/>
              <a:defRPr sz="2000" b="1"/>
            </a:lvl2pPr>
            <a:lvl3pPr marL="914400" indent="0" rtl="0">
              <a:spcBef>
                <a:spcPts val="0"/>
              </a:spcBef>
              <a:buFont typeface="Impact"/>
              <a:buNone/>
              <a:defRPr sz="1800" b="1"/>
            </a:lvl3pPr>
            <a:lvl4pPr marL="1371600" indent="0" rtl="0">
              <a:spcBef>
                <a:spcPts val="0"/>
              </a:spcBef>
              <a:buFont typeface="Impact"/>
              <a:buNone/>
              <a:defRPr sz="1600" b="1"/>
            </a:lvl4pPr>
            <a:lvl5pPr marL="1828800" indent="0" rtl="0">
              <a:spcBef>
                <a:spcPts val="0"/>
              </a:spcBef>
              <a:buFont typeface="Impact"/>
              <a:buNone/>
              <a:defRPr sz="1600" b="1"/>
            </a:lvl5pPr>
            <a:lvl6pPr marL="2286000" indent="0" rtl="0">
              <a:spcBef>
                <a:spcPts val="0"/>
              </a:spcBef>
              <a:buFont typeface="Impact"/>
              <a:buNone/>
              <a:defRPr sz="1600" b="1"/>
            </a:lvl6pPr>
            <a:lvl7pPr marL="2743200" indent="0" rtl="0">
              <a:spcBef>
                <a:spcPts val="0"/>
              </a:spcBef>
              <a:buFont typeface="Impact"/>
              <a:buNone/>
              <a:defRPr sz="1600" b="1"/>
            </a:lvl7pPr>
            <a:lvl8pPr marL="3200400" indent="0" rtl="0">
              <a:spcBef>
                <a:spcPts val="0"/>
              </a:spcBef>
              <a:buFont typeface="Impact"/>
              <a:buNone/>
              <a:defRPr sz="1600" b="1"/>
            </a:lvl8pPr>
            <a:lvl9pPr marL="3657600" indent="0" rtl="0">
              <a:spcBef>
                <a:spcPts val="0"/>
              </a:spcBef>
              <a:buFont typeface="Impact"/>
              <a:buNone/>
              <a:defRPr sz="1600" b="1"/>
            </a:lvl9pPr>
          </a:lstStyle>
          <a:p>
            <a:endParaRPr/>
          </a:p>
        </p:txBody>
      </p:sp>
      <p:sp>
        <p:nvSpPr>
          <p:cNvPr id="73" name="Shape 73"/>
          <p:cNvSpPr txBox="1">
            <a:spLocks noGrp="1"/>
          </p:cNvSpPr>
          <p:nvPr>
            <p:ph type="body" idx="4"/>
          </p:nvPr>
        </p:nvSpPr>
        <p:spPr>
          <a:xfrm>
            <a:off x="4495476" y="2146299"/>
            <a:ext cx="3816534" cy="1884638"/>
          </a:xfrm>
          <a:prstGeom prst="rect">
            <a:avLst/>
          </a:prstGeom>
          <a:noFill/>
          <a:ln>
            <a:noFill/>
          </a:ln>
        </p:spPr>
        <p:txBody>
          <a:bodyPr lIns="91425" tIns="91425" rIns="91425" bIns="91425" anchor="t" anchorCtr="0"/>
          <a:lstStyle>
            <a:lvl1pPr marL="228600" indent="-25400" algn="l" rtl="0">
              <a:lnSpc>
                <a:spcPct val="120000"/>
              </a:lnSpc>
              <a:spcBef>
                <a:spcPts val="1000"/>
              </a:spcBef>
              <a:spcAft>
                <a:spcPts val="0"/>
              </a:spcAft>
              <a:buClr>
                <a:schemeClr val="accent1"/>
              </a:buClr>
              <a:buFont typeface="Arial"/>
              <a:buChar char="•"/>
              <a:defRPr sz="2000" cap="none">
                <a:solidFill>
                  <a:schemeClr val="dk1"/>
                </a:solidFill>
                <a:latin typeface="Impact"/>
                <a:ea typeface="Impact"/>
                <a:cs typeface="Impact"/>
                <a:sym typeface="Impact"/>
              </a:defRPr>
            </a:lvl1pPr>
            <a:lvl2pPr marL="685800" indent="-45719" algn="l" rtl="0">
              <a:lnSpc>
                <a:spcPct val="120000"/>
              </a:lnSpc>
              <a:spcBef>
                <a:spcPts val="500"/>
              </a:spcBef>
              <a:spcAft>
                <a:spcPts val="0"/>
              </a:spcAft>
              <a:buClr>
                <a:schemeClr val="accent1"/>
              </a:buClr>
              <a:buFont typeface="Arial"/>
              <a:buChar char="•"/>
              <a:defRPr sz="1800" cap="none">
                <a:solidFill>
                  <a:schemeClr val="dk1"/>
                </a:solidFill>
                <a:latin typeface="Impact"/>
                <a:ea typeface="Impact"/>
                <a:cs typeface="Impact"/>
                <a:sym typeface="Impact"/>
              </a:defRPr>
            </a:lvl2pPr>
            <a:lvl3pPr marL="1143000" indent="-66039" algn="l" rtl="0">
              <a:lnSpc>
                <a:spcPct val="120000"/>
              </a:lnSpc>
              <a:spcBef>
                <a:spcPts val="500"/>
              </a:spcBef>
              <a:spcAft>
                <a:spcPts val="0"/>
              </a:spcAft>
              <a:buClr>
                <a:schemeClr val="accent1"/>
              </a:buClr>
              <a:buFont typeface="Arial"/>
              <a:buChar char="•"/>
              <a:defRPr sz="1600" cap="none">
                <a:solidFill>
                  <a:schemeClr val="dk1"/>
                </a:solidFill>
                <a:latin typeface="Impact"/>
                <a:ea typeface="Impact"/>
                <a:cs typeface="Impact"/>
                <a:sym typeface="Impact"/>
              </a:defRPr>
            </a:lvl3pPr>
            <a:lvl4pPr marL="16002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4pPr>
            <a:lvl5pPr marL="2057400" indent="-86360" algn="l" rtl="0">
              <a:lnSpc>
                <a:spcPct val="120000"/>
              </a:lnSpc>
              <a:spcBef>
                <a:spcPts val="500"/>
              </a:spcBef>
              <a:spcAft>
                <a:spcPts val="0"/>
              </a:spcAft>
              <a:buClr>
                <a:schemeClr val="accent1"/>
              </a:buClr>
              <a:buFont typeface="Arial"/>
              <a:buChar char="•"/>
              <a:defRPr sz="1400" cap="none">
                <a:solidFill>
                  <a:schemeClr val="dk1"/>
                </a:solidFill>
                <a:latin typeface="Impact"/>
                <a:ea typeface="Impact"/>
                <a:cs typeface="Impact"/>
                <a:sym typeface="Impact"/>
              </a:defRPr>
            </a:lvl5pPr>
            <a:lvl6pPr marL="25146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6pPr>
            <a:lvl7pPr marL="2971800" indent="-86360"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7pPr>
            <a:lvl8pPr marL="34290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8pPr>
            <a:lvl9pPr marL="3886200" indent="-86359" algn="l" rtl="0">
              <a:lnSpc>
                <a:spcPct val="120000"/>
              </a:lnSpc>
              <a:spcBef>
                <a:spcPts val="500"/>
              </a:spcBef>
              <a:buClr>
                <a:schemeClr val="accent1"/>
              </a:buClr>
              <a:buFont typeface="Arial"/>
              <a:buChar char="•"/>
              <a:defRPr sz="1400" cap="none" baseline="0">
                <a:solidFill>
                  <a:schemeClr val="dk1"/>
                </a:solidFill>
                <a:latin typeface="Impact"/>
                <a:ea typeface="Impact"/>
                <a:cs typeface="Impact"/>
                <a:sym typeface="Impact"/>
              </a:defRPr>
            </a:lvl9pPr>
          </a:lstStyle>
          <a:p>
            <a:endParaRPr/>
          </a:p>
        </p:txBody>
      </p:sp>
      <p:sp>
        <p:nvSpPr>
          <p:cNvPr id="74" name="Shape 74"/>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75" name="Shape 75"/>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76" name="Shape 76"/>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514350" y="514350"/>
            <a:ext cx="7797800" cy="864393"/>
          </a:xfrm>
          <a:prstGeom prst="rect">
            <a:avLst/>
          </a:prstGeom>
          <a:noFill/>
          <a:ln>
            <a:noFill/>
          </a:ln>
        </p:spPr>
        <p:txBody>
          <a:bodyPr lIns="91425" tIns="91425" rIns="91425" bIns="91425" anchor="ctr" anchorCtr="0"/>
          <a:lstStyle>
            <a:lvl1pPr algn="l" rtl="0">
              <a:lnSpc>
                <a:spcPct val="90000"/>
              </a:lnSpc>
              <a:spcBef>
                <a:spcPts val="0"/>
              </a:spcBef>
              <a:spcAft>
                <a:spcPts val="0"/>
              </a:spcAft>
              <a:defRPr sz="4400" cap="none">
                <a:solidFill>
                  <a:schemeClr val="accent1"/>
                </a:solidFill>
                <a:latin typeface="Impact"/>
                <a:ea typeface="Impact"/>
                <a:cs typeface="Impact"/>
                <a:sym typeface="Impact"/>
              </a:defRPr>
            </a:lvl1pPr>
            <a:lvl2pPr algn="l" rtl="0">
              <a:lnSpc>
                <a:spcPct val="90000"/>
              </a:lnSpc>
              <a:spcBef>
                <a:spcPts val="0"/>
              </a:spcBef>
              <a:spcAft>
                <a:spcPts val="0"/>
              </a:spcAft>
              <a:defRPr sz="4400">
                <a:solidFill>
                  <a:schemeClr val="accent1"/>
                </a:solidFill>
                <a:latin typeface="Impact"/>
                <a:ea typeface="Impact"/>
                <a:cs typeface="Impact"/>
                <a:sym typeface="Impact"/>
              </a:defRPr>
            </a:lvl2pPr>
            <a:lvl3pPr algn="l" rtl="0">
              <a:lnSpc>
                <a:spcPct val="90000"/>
              </a:lnSpc>
              <a:spcBef>
                <a:spcPts val="0"/>
              </a:spcBef>
              <a:spcAft>
                <a:spcPts val="0"/>
              </a:spcAft>
              <a:defRPr sz="4400">
                <a:solidFill>
                  <a:schemeClr val="accent1"/>
                </a:solidFill>
                <a:latin typeface="Impact"/>
                <a:ea typeface="Impact"/>
                <a:cs typeface="Impact"/>
                <a:sym typeface="Impact"/>
              </a:defRPr>
            </a:lvl3pPr>
            <a:lvl4pPr algn="l" rtl="0">
              <a:lnSpc>
                <a:spcPct val="90000"/>
              </a:lnSpc>
              <a:spcBef>
                <a:spcPts val="0"/>
              </a:spcBef>
              <a:spcAft>
                <a:spcPts val="0"/>
              </a:spcAft>
              <a:defRPr sz="4400">
                <a:solidFill>
                  <a:schemeClr val="accent1"/>
                </a:solidFill>
                <a:latin typeface="Impact"/>
                <a:ea typeface="Impact"/>
                <a:cs typeface="Impact"/>
                <a:sym typeface="Impact"/>
              </a:defRPr>
            </a:lvl4pPr>
            <a:lvl5pPr algn="l" rtl="0">
              <a:lnSpc>
                <a:spcPct val="90000"/>
              </a:lnSpc>
              <a:spcBef>
                <a:spcPts val="0"/>
              </a:spcBef>
              <a:spcAft>
                <a:spcPts val="0"/>
              </a:spcAft>
              <a:defRPr sz="4400">
                <a:solidFill>
                  <a:schemeClr val="accent1"/>
                </a:solidFill>
                <a:latin typeface="Impact"/>
                <a:ea typeface="Impact"/>
                <a:cs typeface="Impact"/>
                <a:sym typeface="Impact"/>
              </a:defRPr>
            </a:lvl5pPr>
            <a:lvl6pPr marL="457200" algn="l" rtl="0">
              <a:lnSpc>
                <a:spcPct val="90000"/>
              </a:lnSpc>
              <a:spcBef>
                <a:spcPts val="0"/>
              </a:spcBef>
              <a:spcAft>
                <a:spcPts val="0"/>
              </a:spcAft>
              <a:defRPr sz="4400">
                <a:solidFill>
                  <a:schemeClr val="accent1"/>
                </a:solidFill>
                <a:latin typeface="Impact"/>
                <a:ea typeface="Impact"/>
                <a:cs typeface="Impact"/>
                <a:sym typeface="Impact"/>
              </a:defRPr>
            </a:lvl6pPr>
            <a:lvl7pPr marL="914400" algn="l" rtl="0">
              <a:lnSpc>
                <a:spcPct val="90000"/>
              </a:lnSpc>
              <a:spcBef>
                <a:spcPts val="0"/>
              </a:spcBef>
              <a:spcAft>
                <a:spcPts val="0"/>
              </a:spcAft>
              <a:defRPr sz="4400">
                <a:solidFill>
                  <a:schemeClr val="accent1"/>
                </a:solidFill>
                <a:latin typeface="Impact"/>
                <a:ea typeface="Impact"/>
                <a:cs typeface="Impact"/>
                <a:sym typeface="Impact"/>
              </a:defRPr>
            </a:lvl7pPr>
            <a:lvl8pPr marL="1371600" algn="l" rtl="0">
              <a:lnSpc>
                <a:spcPct val="90000"/>
              </a:lnSpc>
              <a:spcBef>
                <a:spcPts val="0"/>
              </a:spcBef>
              <a:spcAft>
                <a:spcPts val="0"/>
              </a:spcAft>
              <a:defRPr sz="4400">
                <a:solidFill>
                  <a:schemeClr val="accent1"/>
                </a:solidFill>
                <a:latin typeface="Impact"/>
                <a:ea typeface="Impact"/>
                <a:cs typeface="Impact"/>
                <a:sym typeface="Impact"/>
              </a:defRPr>
            </a:lvl8pPr>
            <a:lvl9pPr marL="1828800" algn="l" rtl="0">
              <a:lnSpc>
                <a:spcPct val="90000"/>
              </a:lnSpc>
              <a:spcBef>
                <a:spcPts val="0"/>
              </a:spcBef>
              <a:spcAft>
                <a:spcPts val="0"/>
              </a:spcAft>
              <a:defRPr sz="4400">
                <a:solidFill>
                  <a:schemeClr val="accent1"/>
                </a:solidFill>
                <a:latin typeface="Impact"/>
                <a:ea typeface="Impact"/>
                <a:cs typeface="Impact"/>
                <a:sym typeface="Impact"/>
              </a:defRPr>
            </a:lvl9pPr>
          </a:lstStyle>
          <a:p>
            <a:endParaRPr/>
          </a:p>
        </p:txBody>
      </p:sp>
      <p:sp>
        <p:nvSpPr>
          <p:cNvPr id="79" name="Shape 79"/>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80" name="Shape 80"/>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81" name="Shape 81"/>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alphaModFix/>
          </a:blip>
          <a:stretch>
            <a:fillRect/>
          </a:stretch>
        </a:blipFill>
        <a:effectLst/>
      </p:bgPr>
    </p:bg>
    <p:spTree>
      <p:nvGrpSpPr>
        <p:cNvPr id="1" name="Shape 4"/>
        <p:cNvGrpSpPr/>
        <p:nvPr/>
      </p:nvGrpSpPr>
      <p:grpSpPr>
        <a:xfrm>
          <a:off x="0" y="0"/>
          <a:ext cx="0" cy="0"/>
          <a:chOff x="0" y="0"/>
          <a:chExt cx="0" cy="0"/>
        </a:xfrm>
      </p:grpSpPr>
      <p:pic>
        <p:nvPicPr>
          <p:cNvPr id="5" name="Shape 5"/>
          <p:cNvPicPr preferRelativeResize="0"/>
          <p:nvPr/>
        </p:nvPicPr>
        <p:blipFill rotWithShape="1">
          <a:blip r:embed="rId23">
            <a:alphaModFix/>
          </a:blip>
          <a:srcRect/>
          <a:stretch/>
        </p:blipFill>
        <p:spPr>
          <a:xfrm>
            <a:off x="0" y="0"/>
            <a:ext cx="9144000" cy="5143499"/>
          </a:xfrm>
          <a:prstGeom prst="rect">
            <a:avLst/>
          </a:prstGeom>
          <a:noFill/>
          <a:ln>
            <a:noFill/>
          </a:ln>
        </p:spPr>
      </p:pic>
      <p:grpSp>
        <p:nvGrpSpPr>
          <p:cNvPr id="6" name="Shape 6"/>
          <p:cNvGrpSpPr/>
          <p:nvPr/>
        </p:nvGrpSpPr>
        <p:grpSpPr>
          <a:xfrm>
            <a:off x="-19050" y="0"/>
            <a:ext cx="9004300" cy="4982766"/>
            <a:chOff x="-25397" y="0"/>
            <a:chExt cx="12005350" cy="6644081"/>
          </a:xfrm>
        </p:grpSpPr>
        <p:sp>
          <p:nvSpPr>
            <p:cNvPr id="7" name="Shape 7"/>
            <p:cNvSpPr/>
            <p:nvPr/>
          </p:nvSpPr>
          <p:spPr>
            <a:xfrm>
              <a:off x="0" y="0"/>
              <a:ext cx="11979952" cy="6644081"/>
            </a:xfrm>
            <a:prstGeom prst="rect">
              <a:avLst/>
            </a:prstGeom>
            <a:blipFill rotWithShape="1">
              <a:blip r:embed="rId22">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8" name="Shape 8"/>
            <p:cNvSpPr/>
            <p:nvPr/>
          </p:nvSpPr>
          <p:spPr>
            <a:xfrm>
              <a:off x="0" y="5600214"/>
              <a:ext cx="11706511" cy="780581"/>
            </a:xfrm>
            <a:prstGeom prst="rect">
              <a:avLst/>
            </a:prstGeom>
            <a:gradFill>
              <a:gsLst>
                <a:gs pos="0">
                  <a:schemeClr val="accent1"/>
                </a:gs>
                <a:gs pos="34000">
                  <a:schemeClr val="accent1"/>
                </a:gs>
                <a:gs pos="100000">
                  <a:srgbClr val="5C0607"/>
                </a:gs>
              </a:gsLst>
              <a:path path="circle">
                <a:fillToRect l="50000" t="50000" r="50000" b="50000"/>
              </a:path>
              <a:tileRect/>
            </a:gradFill>
            <a:ln>
              <a:noFill/>
            </a:ln>
          </p:spPr>
          <p:txBody>
            <a:bodyPr lIns="91425" tIns="91425" rIns="91425" bIns="91425" anchor="ctr" anchorCtr="0">
              <a:noAutofit/>
            </a:bodyPr>
            <a:lstStyle/>
            <a:p>
              <a:pPr>
                <a:spcBef>
                  <a:spcPts val="0"/>
                </a:spcBef>
                <a:buNone/>
              </a:pPr>
              <a:endParaRPr/>
            </a:p>
          </p:txBody>
        </p:sp>
        <p:sp>
          <p:nvSpPr>
            <p:cNvPr id="9" name="Shape 9"/>
            <p:cNvSpPr/>
            <p:nvPr/>
          </p:nvSpPr>
          <p:spPr>
            <a:xfrm>
              <a:off x="-25397" y="0"/>
              <a:ext cx="11772524" cy="6420230"/>
            </a:xfrm>
            <a:custGeom>
              <a:avLst/>
              <a:gdLst/>
              <a:ahLst/>
              <a:cxnLst/>
              <a:rect l="0" t="0" r="0" b="0"/>
              <a:pathLst>
                <a:path w="11773291" h="6419514" extrusionOk="0">
                  <a:moveTo>
                    <a:pt x="11750059" y="0"/>
                  </a:moveTo>
                  <a:lnTo>
                    <a:pt x="11773291" y="6419514"/>
                  </a:lnTo>
                  <a:lnTo>
                    <a:pt x="0" y="6411047"/>
                  </a:lnTo>
                </a:path>
              </a:pathLst>
            </a:custGeom>
            <a:noFill/>
            <a:ln w="82550" cap="flat" cmpd="sng">
              <a:solidFill>
                <a:srgbClr val="7F7F7F"/>
              </a:solidFill>
              <a:prstDash val="solid"/>
              <a:miter/>
              <a:headEnd type="none" w="med" len="med"/>
              <a:tailEnd type="none" w="med" len="med"/>
            </a:ln>
          </p:spPr>
        </p:sp>
      </p:grpSp>
      <p:sp>
        <p:nvSpPr>
          <p:cNvPr id="10" name="Shape 10"/>
          <p:cNvSpPr txBox="1">
            <a:spLocks noGrp="1"/>
          </p:cNvSpPr>
          <p:nvPr>
            <p:ph type="title"/>
          </p:nvPr>
        </p:nvSpPr>
        <p:spPr>
          <a:xfrm>
            <a:off x="514350" y="514350"/>
            <a:ext cx="7797800" cy="864393"/>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1pPr>
            <a:lvl2pPr marL="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2pPr>
            <a:lvl3pPr marL="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3pPr>
            <a:lvl4pPr marL="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4pPr>
            <a:lvl5pPr marL="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5pPr>
            <a:lvl6pPr marL="45720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6pPr>
            <a:lvl7pPr marL="91440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7pPr>
            <a:lvl8pPr marL="137160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8pPr>
            <a:lvl9pPr marL="1828800" marR="0" indent="0" algn="l" rtl="0">
              <a:lnSpc>
                <a:spcPct val="90000"/>
              </a:lnSpc>
              <a:spcBef>
                <a:spcPts val="0"/>
              </a:spcBef>
              <a:spcAft>
                <a:spcPts val="0"/>
              </a:spcAft>
              <a:defRPr sz="4400" b="0" i="0" u="none" strike="noStrike" cap="none" baseline="0">
                <a:solidFill>
                  <a:schemeClr val="accent1"/>
                </a:solidFill>
                <a:latin typeface="Impact"/>
                <a:ea typeface="Impact"/>
                <a:cs typeface="Impact"/>
                <a:sym typeface="Impact"/>
              </a:defRPr>
            </a:lvl9pPr>
          </a:lstStyle>
          <a:p>
            <a:endParaRPr/>
          </a:p>
        </p:txBody>
      </p:sp>
      <p:sp>
        <p:nvSpPr>
          <p:cNvPr id="11" name="Shape 11"/>
          <p:cNvSpPr txBox="1">
            <a:spLocks noGrp="1"/>
          </p:cNvSpPr>
          <p:nvPr>
            <p:ph type="body" idx="1"/>
          </p:nvPr>
        </p:nvSpPr>
        <p:spPr>
          <a:xfrm>
            <a:off x="514350" y="1547812"/>
            <a:ext cx="7797800" cy="2483643"/>
          </a:xfrm>
          <a:prstGeom prst="rect">
            <a:avLst/>
          </a:prstGeom>
          <a:noFill/>
          <a:ln>
            <a:noFill/>
          </a:ln>
        </p:spPr>
        <p:txBody>
          <a:bodyPr lIns="91425" tIns="91425" rIns="91425" bIns="91425" anchor="ctr" anchorCtr="0"/>
          <a:lstStyle>
            <a:lvl1pPr marL="228600" marR="0" indent="-25400" algn="l" rtl="0">
              <a:lnSpc>
                <a:spcPct val="120000"/>
              </a:lnSpc>
              <a:spcBef>
                <a:spcPts val="1000"/>
              </a:spcBef>
              <a:spcAft>
                <a:spcPts val="0"/>
              </a:spcAft>
              <a:buClr>
                <a:schemeClr val="accent1"/>
              </a:buClr>
              <a:buFont typeface="Arial"/>
              <a:buChar char="•"/>
              <a:defRPr sz="2000" b="0" i="0" u="none" strike="noStrike" cap="none" baseline="0">
                <a:solidFill>
                  <a:schemeClr val="dk1"/>
                </a:solidFill>
                <a:latin typeface="Impact"/>
                <a:ea typeface="Impact"/>
                <a:cs typeface="Impact"/>
                <a:sym typeface="Impact"/>
              </a:defRPr>
            </a:lvl1pPr>
            <a:lvl2pPr marL="685800" marR="0" indent="-45719" algn="l" rtl="0">
              <a:lnSpc>
                <a:spcPct val="120000"/>
              </a:lnSpc>
              <a:spcBef>
                <a:spcPts val="500"/>
              </a:spcBef>
              <a:spcAft>
                <a:spcPts val="0"/>
              </a:spcAft>
              <a:buClr>
                <a:schemeClr val="accent1"/>
              </a:buClr>
              <a:buFont typeface="Arial"/>
              <a:buChar char="•"/>
              <a:defRPr sz="1800" b="0" i="0" u="none" strike="noStrike" cap="none" baseline="0">
                <a:solidFill>
                  <a:schemeClr val="dk1"/>
                </a:solidFill>
                <a:latin typeface="Impact"/>
                <a:ea typeface="Impact"/>
                <a:cs typeface="Impact"/>
                <a:sym typeface="Impact"/>
              </a:defRPr>
            </a:lvl2pPr>
            <a:lvl3pPr marL="1143000" marR="0" indent="-66039" algn="l" rtl="0">
              <a:lnSpc>
                <a:spcPct val="120000"/>
              </a:lnSpc>
              <a:spcBef>
                <a:spcPts val="500"/>
              </a:spcBef>
              <a:spcAft>
                <a:spcPts val="0"/>
              </a:spcAft>
              <a:buClr>
                <a:schemeClr val="accent1"/>
              </a:buClr>
              <a:buFont typeface="Arial"/>
              <a:buChar char="•"/>
              <a:defRPr sz="1600" b="0" i="0" u="none" strike="noStrike" cap="none" baseline="0">
                <a:solidFill>
                  <a:schemeClr val="dk1"/>
                </a:solidFill>
                <a:latin typeface="Impact"/>
                <a:ea typeface="Impact"/>
                <a:cs typeface="Impact"/>
                <a:sym typeface="Impact"/>
              </a:defRPr>
            </a:lvl3pPr>
            <a:lvl4pPr marL="1600200" marR="0" indent="-86360" algn="l" rtl="0">
              <a:lnSpc>
                <a:spcPct val="120000"/>
              </a:lnSpc>
              <a:spcBef>
                <a:spcPts val="500"/>
              </a:spcBef>
              <a:spcAft>
                <a:spcPts val="0"/>
              </a:spcAft>
              <a:buClr>
                <a:schemeClr val="accent1"/>
              </a:buClr>
              <a:buFont typeface="Arial"/>
              <a:buChar char="•"/>
              <a:defRPr sz="1400" b="0" i="0" u="none" strike="noStrike" cap="none" baseline="0">
                <a:solidFill>
                  <a:schemeClr val="dk1"/>
                </a:solidFill>
                <a:latin typeface="Impact"/>
                <a:ea typeface="Impact"/>
                <a:cs typeface="Impact"/>
                <a:sym typeface="Impact"/>
              </a:defRPr>
            </a:lvl4pPr>
            <a:lvl5pPr marL="2057400" marR="0" indent="-86360" algn="l" rtl="0">
              <a:lnSpc>
                <a:spcPct val="120000"/>
              </a:lnSpc>
              <a:spcBef>
                <a:spcPts val="500"/>
              </a:spcBef>
              <a:spcAft>
                <a:spcPts val="0"/>
              </a:spcAft>
              <a:buClr>
                <a:schemeClr val="accent1"/>
              </a:buClr>
              <a:buFont typeface="Arial"/>
              <a:buChar char="•"/>
              <a:defRPr sz="1400" b="0" i="0" u="none" strike="noStrike" cap="none" baseline="0">
                <a:solidFill>
                  <a:schemeClr val="dk1"/>
                </a:solidFill>
                <a:latin typeface="Impact"/>
                <a:ea typeface="Impact"/>
                <a:cs typeface="Impact"/>
                <a:sym typeface="Impact"/>
              </a:defRPr>
            </a:lvl5pPr>
            <a:lvl6pPr marL="2514600" marR="0" indent="-86360" algn="l" rtl="0">
              <a:lnSpc>
                <a:spcPct val="120000"/>
              </a:lnSpc>
              <a:spcBef>
                <a:spcPts val="500"/>
              </a:spcBef>
              <a:buClr>
                <a:schemeClr val="accent1"/>
              </a:buClr>
              <a:buFont typeface="Arial"/>
              <a:buChar char="•"/>
              <a:defRPr sz="1400" b="0" i="0" u="none" strike="noStrike" cap="none" baseline="0">
                <a:solidFill>
                  <a:schemeClr val="dk1"/>
                </a:solidFill>
                <a:latin typeface="Impact"/>
                <a:ea typeface="Impact"/>
                <a:cs typeface="Impact"/>
                <a:sym typeface="Impact"/>
              </a:defRPr>
            </a:lvl6pPr>
            <a:lvl7pPr marL="2971800" marR="0" indent="-86360" algn="l" rtl="0">
              <a:lnSpc>
                <a:spcPct val="120000"/>
              </a:lnSpc>
              <a:spcBef>
                <a:spcPts val="500"/>
              </a:spcBef>
              <a:buClr>
                <a:schemeClr val="accent1"/>
              </a:buClr>
              <a:buFont typeface="Arial"/>
              <a:buChar char="•"/>
              <a:defRPr sz="1400" b="0" i="0" u="none" strike="noStrike" cap="none" baseline="0">
                <a:solidFill>
                  <a:schemeClr val="dk1"/>
                </a:solidFill>
                <a:latin typeface="Impact"/>
                <a:ea typeface="Impact"/>
                <a:cs typeface="Impact"/>
                <a:sym typeface="Impact"/>
              </a:defRPr>
            </a:lvl7pPr>
            <a:lvl8pPr marL="3429000" marR="0" indent="-86359" algn="l" rtl="0">
              <a:lnSpc>
                <a:spcPct val="120000"/>
              </a:lnSpc>
              <a:spcBef>
                <a:spcPts val="500"/>
              </a:spcBef>
              <a:buClr>
                <a:schemeClr val="accent1"/>
              </a:buClr>
              <a:buFont typeface="Arial"/>
              <a:buChar char="•"/>
              <a:defRPr sz="1400" b="0" i="0" u="none" strike="noStrike" cap="none" baseline="0">
                <a:solidFill>
                  <a:schemeClr val="dk1"/>
                </a:solidFill>
                <a:latin typeface="Impact"/>
                <a:ea typeface="Impact"/>
                <a:cs typeface="Impact"/>
                <a:sym typeface="Impact"/>
              </a:defRPr>
            </a:lvl8pPr>
            <a:lvl9pPr marL="3886200" marR="0" indent="-86359" algn="l" rtl="0">
              <a:lnSpc>
                <a:spcPct val="120000"/>
              </a:lnSpc>
              <a:spcBef>
                <a:spcPts val="500"/>
              </a:spcBef>
              <a:buClr>
                <a:schemeClr val="accent1"/>
              </a:buClr>
              <a:buFont typeface="Arial"/>
              <a:buChar char="•"/>
              <a:defRPr sz="1400" b="0" i="0" u="none" strike="noStrike" cap="none" baseline="0">
                <a:solidFill>
                  <a:schemeClr val="dk1"/>
                </a:solidFill>
                <a:latin typeface="Impact"/>
                <a:ea typeface="Impact"/>
                <a:cs typeface="Impact"/>
                <a:sym typeface="Impact"/>
              </a:defRPr>
            </a:lvl9pPr>
          </a:lstStyle>
          <a:p>
            <a:endParaRPr/>
          </a:p>
        </p:txBody>
      </p:sp>
      <p:sp>
        <p:nvSpPr>
          <p:cNvPr id="12" name="Shape 12"/>
          <p:cNvSpPr txBox="1">
            <a:spLocks noGrp="1"/>
          </p:cNvSpPr>
          <p:nvPr>
            <p:ph type="dt" idx="10"/>
          </p:nvPr>
        </p:nvSpPr>
        <p:spPr>
          <a:xfrm>
            <a:off x="5473700" y="4318397"/>
            <a:ext cx="2838450" cy="373856"/>
          </a:xfrm>
          <a:prstGeom prst="rect">
            <a:avLst/>
          </a:prstGeom>
          <a:noFill/>
          <a:ln>
            <a:noFill/>
          </a:ln>
        </p:spPr>
        <p:txBody>
          <a:bodyPr lIns="91425" tIns="91425" rIns="91425" bIns="91425" anchor="ctr" anchorCtr="0"/>
          <a:lstStyle>
            <a:lvl1pPr marL="0" marR="0" indent="0" algn="r"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3" name="Shape 13"/>
          <p:cNvSpPr txBox="1">
            <a:spLocks noGrp="1"/>
          </p:cNvSpPr>
          <p:nvPr>
            <p:ph type="ftr" idx="11"/>
          </p:nvPr>
        </p:nvSpPr>
        <p:spPr>
          <a:xfrm>
            <a:off x="514350" y="4318397"/>
            <a:ext cx="4124325" cy="373856"/>
          </a:xfrm>
          <a:prstGeom prst="rect">
            <a:avLst/>
          </a:prstGeom>
          <a:noFill/>
          <a:ln>
            <a:noFill/>
          </a:ln>
        </p:spPr>
        <p:txBody>
          <a:bodyPr lIns="91425" tIns="91425" rIns="91425" bIns="91425" anchor="ctr" anchorCtr="0"/>
          <a:lstStyle>
            <a:lvl1pPr marL="0" marR="0" indent="0" algn="l" rtl="0">
              <a:spcBef>
                <a:spcPts val="0"/>
              </a:spcBef>
              <a:defRPr sz="2800" b="0" i="0" u="none" strike="noStrike" cap="none" baseline="0">
                <a:solidFill>
                  <a:srgbClr val="5C0607"/>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Impact"/>
                <a:ea typeface="Impact"/>
                <a:cs typeface="Impact"/>
                <a:sym typeface="Impact"/>
              </a:defRPr>
            </a:lvl2pPr>
            <a:lvl3pPr marL="914400" marR="0" indent="0" algn="l" rtl="0">
              <a:spcBef>
                <a:spcPts val="0"/>
              </a:spcBef>
              <a:defRPr sz="1800" b="0" i="0" u="none" strike="noStrike" cap="none" baseline="0">
                <a:solidFill>
                  <a:schemeClr val="dk1"/>
                </a:solidFill>
                <a:latin typeface="Impact"/>
                <a:ea typeface="Impact"/>
                <a:cs typeface="Impact"/>
                <a:sym typeface="Impact"/>
              </a:defRPr>
            </a:lvl3pPr>
            <a:lvl4pPr marL="1371600" marR="0" indent="0" algn="l" rtl="0">
              <a:spcBef>
                <a:spcPts val="0"/>
              </a:spcBef>
              <a:defRPr sz="1800" b="0" i="0" u="none" strike="noStrike" cap="none" baseline="0">
                <a:solidFill>
                  <a:schemeClr val="dk1"/>
                </a:solidFill>
                <a:latin typeface="Impact"/>
                <a:ea typeface="Impact"/>
                <a:cs typeface="Impact"/>
                <a:sym typeface="Impact"/>
              </a:defRPr>
            </a:lvl4pPr>
            <a:lvl5pPr marL="1828800" marR="0" indent="0" algn="l" rtl="0">
              <a:spcBef>
                <a:spcPts val="0"/>
              </a:spcBef>
              <a:defRPr sz="1800" b="0" i="0" u="none" strike="noStrike" cap="none" baseline="0">
                <a:solidFill>
                  <a:schemeClr val="dk1"/>
                </a:solidFill>
                <a:latin typeface="Impact"/>
                <a:ea typeface="Impact"/>
                <a:cs typeface="Impact"/>
                <a:sym typeface="Impact"/>
              </a:defRPr>
            </a:lvl5pPr>
            <a:lvl6pPr marL="2286000" marR="0" indent="0" algn="l" rtl="0">
              <a:spcBef>
                <a:spcPts val="0"/>
              </a:spcBef>
              <a:defRPr sz="1800" b="0" i="0" u="none" strike="noStrike" cap="none" baseline="0">
                <a:solidFill>
                  <a:schemeClr val="dk1"/>
                </a:solidFill>
                <a:latin typeface="Impact"/>
                <a:ea typeface="Impact"/>
                <a:cs typeface="Impact"/>
                <a:sym typeface="Impact"/>
              </a:defRPr>
            </a:lvl6pPr>
            <a:lvl7pPr marL="2743200" marR="0" indent="0" algn="l" rtl="0">
              <a:spcBef>
                <a:spcPts val="0"/>
              </a:spcBef>
              <a:defRPr sz="1800" b="0" i="0" u="none" strike="noStrike" cap="none" baseline="0">
                <a:solidFill>
                  <a:schemeClr val="dk1"/>
                </a:solidFill>
                <a:latin typeface="Impact"/>
                <a:ea typeface="Impact"/>
                <a:cs typeface="Impact"/>
                <a:sym typeface="Impact"/>
              </a:defRPr>
            </a:lvl7pPr>
            <a:lvl8pPr marL="3200400" marR="0" indent="0" algn="l" rtl="0">
              <a:spcBef>
                <a:spcPts val="0"/>
              </a:spcBef>
              <a:defRPr sz="1800" b="0" i="0" u="none" strike="noStrike" cap="none" baseline="0">
                <a:solidFill>
                  <a:schemeClr val="dk1"/>
                </a:solidFill>
                <a:latin typeface="Impact"/>
                <a:ea typeface="Impact"/>
                <a:cs typeface="Impact"/>
                <a:sym typeface="Impact"/>
              </a:defRPr>
            </a:lvl8pPr>
            <a:lvl9pPr marL="3657600" marR="0" indent="0" algn="l" rtl="0">
              <a:spcBef>
                <a:spcPts val="0"/>
              </a:spcBef>
              <a:defRPr sz="1800" b="0" i="0" u="none" strike="noStrike" cap="none" baseline="0">
                <a:solidFill>
                  <a:schemeClr val="dk1"/>
                </a:solidFill>
                <a:latin typeface="Impact"/>
                <a:ea typeface="Impact"/>
                <a:cs typeface="Impact"/>
                <a:sym typeface="Impact"/>
              </a:defRPr>
            </a:lvl9pPr>
          </a:lstStyle>
          <a:p>
            <a:endParaRPr/>
          </a:p>
        </p:txBody>
      </p:sp>
      <p:sp>
        <p:nvSpPr>
          <p:cNvPr id="14" name="Shape 14"/>
          <p:cNvSpPr txBox="1">
            <a:spLocks noGrp="1"/>
          </p:cNvSpPr>
          <p:nvPr>
            <p:ph type="sldNum" idx="12"/>
          </p:nvPr>
        </p:nvSpPr>
        <p:spPr>
          <a:xfrm>
            <a:off x="4714875" y="4318397"/>
            <a:ext cx="681037" cy="373856"/>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 sz="2800" b="0" i="0" u="none" strike="noStrike" cap="none" baseline="0">
                <a:solidFill>
                  <a:srgbClr val="5C0708"/>
                </a:solidFill>
                <a:latin typeface="Impact"/>
                <a:ea typeface="Impact"/>
                <a:cs typeface="Impact"/>
                <a:sym typeface="Impact"/>
              </a:rPr>
              <a:t>‹#›</a:t>
            </a:fld>
            <a:endParaRPr lang="en" sz="2800" b="0" i="0" u="none" strike="noStrike" cap="none" baseline="0">
              <a:solidFill>
                <a:srgbClr val="5C0708"/>
              </a:solidFill>
              <a:latin typeface="Impact"/>
              <a:ea typeface="Impact"/>
              <a:cs typeface="Impact"/>
              <a:sym typeface="Impac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364" name="Shape 364"/>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365" name="Shape 365"/>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dk1"/>
                </a:solidFill>
              </a:r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KNwM2pKdbZ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p:cNvPicPr preferRelativeResize="0"/>
          <p:nvPr/>
        </p:nvPicPr>
        <p:blipFill rotWithShape="1">
          <a:blip r:embed="rId3">
            <a:alphaModFix/>
          </a:blip>
          <a:srcRect/>
          <a:stretch/>
        </p:blipFill>
        <p:spPr>
          <a:xfrm>
            <a:off x="9067800" y="5086350"/>
            <a:ext cx="57150" cy="57150"/>
          </a:xfrm>
          <a:prstGeom prst="rect">
            <a:avLst/>
          </a:prstGeom>
          <a:noFill/>
          <a:ln>
            <a:noFill/>
          </a:ln>
        </p:spPr>
      </p:pic>
      <p:sp>
        <p:nvSpPr>
          <p:cNvPr id="167" name="Shape 167"/>
          <p:cNvSpPr txBox="1">
            <a:spLocks noGrp="1"/>
          </p:cNvSpPr>
          <p:nvPr>
            <p:ph type="ctrTitle"/>
          </p:nvPr>
        </p:nvSpPr>
        <p:spPr>
          <a:xfrm>
            <a:off x="304800" y="914400"/>
            <a:ext cx="8610599" cy="1771650"/>
          </a:xfrm>
          <a:prstGeom prst="rect">
            <a:avLst/>
          </a:prstGeom>
          <a:noFill/>
          <a:ln>
            <a:noFill/>
          </a:ln>
        </p:spPr>
        <p:txBody>
          <a:bodyPr lIns="91425" tIns="45700" rIns="91425" bIns="45700" anchor="b" anchorCtr="0">
            <a:noAutofit/>
          </a:bodyPr>
          <a:lstStyle/>
          <a:p>
            <a:pPr marL="0" marR="0" lvl="0" indent="0" algn="r" rtl="0">
              <a:lnSpc>
                <a:spcPct val="150000"/>
              </a:lnSpc>
              <a:spcBef>
                <a:spcPts val="0"/>
              </a:spcBef>
              <a:spcAft>
                <a:spcPts val="0"/>
              </a:spcAft>
              <a:buSzPct val="25000"/>
              <a:buNone/>
            </a:pPr>
            <a:br>
              <a:rPr lang="en" sz="2900" b="0" i="0" u="none" strike="noStrike" cap="none" baseline="0">
                <a:solidFill>
                  <a:schemeClr val="accent1"/>
                </a:solidFill>
                <a:latin typeface="Impact"/>
                <a:ea typeface="Impact"/>
                <a:cs typeface="Impact"/>
                <a:sym typeface="Impact"/>
              </a:rPr>
            </a:br>
            <a:br>
              <a:rPr lang="en" sz="2900" b="0" i="0" u="none" strike="noStrike" cap="none" baseline="0">
                <a:solidFill>
                  <a:schemeClr val="accent1"/>
                </a:solidFill>
                <a:latin typeface="Impact"/>
                <a:ea typeface="Impact"/>
                <a:cs typeface="Impact"/>
                <a:sym typeface="Impact"/>
              </a:rPr>
            </a:br>
            <a:r>
              <a:rPr lang="en" sz="2900" b="0" i="0" u="none" strike="noStrike" cap="none" baseline="0">
                <a:solidFill>
                  <a:schemeClr val="accent1"/>
                </a:solidFill>
                <a:latin typeface="Impact"/>
                <a:ea typeface="Impact"/>
                <a:cs typeface="Impact"/>
                <a:sym typeface="Impact"/>
              </a:rPr>
              <a:t>MISSION POSSIBLE:</a:t>
            </a:r>
            <a:r>
              <a:rPr lang="en" sz="3600" b="0" i="0" u="none" strike="noStrike" cap="none" baseline="0">
                <a:solidFill>
                  <a:schemeClr val="accent1"/>
                </a:solidFill>
                <a:latin typeface="Impact"/>
                <a:ea typeface="Impact"/>
                <a:cs typeface="Impact"/>
                <a:sym typeface="Impact"/>
              </a:rPr>
              <a:t> </a:t>
            </a:r>
            <a:br>
              <a:rPr lang="en" sz="3600" b="0" i="0" u="none" strike="noStrike" cap="none" baseline="0">
                <a:solidFill>
                  <a:schemeClr val="accent1"/>
                </a:solidFill>
                <a:latin typeface="Impact"/>
                <a:ea typeface="Impact"/>
                <a:cs typeface="Impact"/>
                <a:sym typeface="Impact"/>
              </a:rPr>
            </a:br>
            <a:br>
              <a:rPr lang="en" sz="3600" b="0" i="0" u="none" strike="noStrike" cap="none" baseline="0">
                <a:solidFill>
                  <a:schemeClr val="accent1"/>
                </a:solidFill>
                <a:latin typeface="Impact"/>
                <a:ea typeface="Impact"/>
                <a:cs typeface="Impact"/>
                <a:sym typeface="Impact"/>
              </a:rPr>
            </a:br>
            <a:br>
              <a:rPr lang="en" sz="3600" b="0" i="0" u="none" strike="noStrike" cap="none" baseline="0">
                <a:solidFill>
                  <a:schemeClr val="accent1"/>
                </a:solidFill>
                <a:latin typeface="Impact"/>
                <a:ea typeface="Impact"/>
                <a:cs typeface="Impact"/>
                <a:sym typeface="Impact"/>
              </a:rPr>
            </a:br>
            <a:br>
              <a:rPr lang="en" sz="3600" b="0" i="0" u="none" strike="noStrike" cap="none" baseline="0">
                <a:solidFill>
                  <a:schemeClr val="accent1"/>
                </a:solidFill>
                <a:latin typeface="Impact"/>
                <a:ea typeface="Impact"/>
                <a:cs typeface="Impact"/>
                <a:sym typeface="Impact"/>
              </a:rPr>
            </a:br>
            <a:br>
              <a:rPr lang="en" sz="3600" b="0" i="0" u="none" strike="noStrike" cap="none" baseline="0">
                <a:solidFill>
                  <a:schemeClr val="accent1"/>
                </a:solidFill>
                <a:latin typeface="Impact"/>
                <a:ea typeface="Impact"/>
                <a:cs typeface="Impact"/>
                <a:sym typeface="Impact"/>
              </a:rPr>
            </a:br>
            <a:endParaRPr lang="en" sz="3600" b="0" i="0" u="none" strike="noStrike" cap="none" baseline="0">
              <a:solidFill>
                <a:schemeClr val="accent1"/>
              </a:solidFill>
              <a:latin typeface="Impact"/>
              <a:ea typeface="Impact"/>
              <a:cs typeface="Impact"/>
              <a:sym typeface="Impact"/>
            </a:endParaRPr>
          </a:p>
        </p:txBody>
      </p:sp>
      <p:sp>
        <p:nvSpPr>
          <p:cNvPr id="168" name="Shape 168"/>
          <p:cNvSpPr txBox="1"/>
          <p:nvPr/>
        </p:nvSpPr>
        <p:spPr>
          <a:xfrm>
            <a:off x="0" y="1200150"/>
            <a:ext cx="8153399" cy="144065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 sz="6000" b="0" i="0" u="none" strike="noStrike" cap="none" baseline="0">
                <a:solidFill>
                  <a:schemeClr val="dk1"/>
                </a:solidFill>
                <a:latin typeface="Tahoma"/>
                <a:ea typeface="Tahoma"/>
                <a:cs typeface="Tahoma"/>
                <a:sym typeface="Tahoma"/>
              </a:rPr>
              <a:t>The Case of the</a:t>
            </a:r>
          </a:p>
          <a:p>
            <a:pPr marL="0" marR="0" lvl="0" indent="0" algn="ctr" rtl="0">
              <a:spcBef>
                <a:spcPts val="0"/>
              </a:spcBef>
              <a:spcAft>
                <a:spcPts val="0"/>
              </a:spcAft>
              <a:buSzPct val="25000"/>
              <a:buNone/>
            </a:pPr>
            <a:r>
              <a:rPr lang="en" sz="6000" b="0" i="0" u="none" strike="noStrike" cap="none" baseline="0">
                <a:solidFill>
                  <a:schemeClr val="dk1"/>
                </a:solidFill>
                <a:latin typeface="Tahoma"/>
                <a:ea typeface="Tahoma"/>
                <a:cs typeface="Tahoma"/>
                <a:sym typeface="Tahoma"/>
              </a:rPr>
              <a:t>P</a:t>
            </a:r>
            <a:r>
              <a:rPr lang="en" sz="6000">
                <a:solidFill>
                  <a:schemeClr val="dk1"/>
                </a:solidFill>
                <a:latin typeface="Tahoma"/>
                <a:ea typeface="Tahoma"/>
                <a:cs typeface="Tahoma"/>
                <a:sym typeface="Tahoma"/>
              </a:rPr>
              <a:t>icni</a:t>
            </a:r>
            <a:r>
              <a:rPr lang="en" sz="6000" b="0" i="0" u="none" strike="noStrike" cap="none" baseline="0">
                <a:solidFill>
                  <a:schemeClr val="dk1"/>
                </a:solidFill>
                <a:latin typeface="Tahoma"/>
                <a:ea typeface="Tahoma"/>
                <a:cs typeface="Tahoma"/>
                <a:sym typeface="Tahoma"/>
              </a:rPr>
              <a:t>c Poisoning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85750"/>
            <a:ext cx="8229600"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JOHN</a:t>
            </a:r>
          </a:p>
        </p:txBody>
      </p:sp>
      <p:sp>
        <p:nvSpPr>
          <p:cNvPr id="238" name="Shape 238"/>
          <p:cNvSpPr txBox="1">
            <a:spLocks noGrp="1"/>
          </p:cNvSpPr>
          <p:nvPr>
            <p:ph type="body" idx="1"/>
          </p:nvPr>
        </p:nvSpPr>
        <p:spPr>
          <a:xfrm>
            <a:off x="457200" y="1079375"/>
            <a:ext cx="6096000" cy="2864099"/>
          </a:xfrm>
          <a:prstGeom prst="rect">
            <a:avLst/>
          </a:prstGeom>
          <a:noFill/>
          <a:ln>
            <a:noFill/>
          </a:ln>
        </p:spPr>
        <p:txBody>
          <a:bodyPr lIns="91425" tIns="45700" rIns="91425" bIns="45700" anchor="ctr" anchorCtr="0">
            <a:noAutofit/>
          </a:bodyPr>
          <a:lstStyle/>
          <a:p>
            <a:pPr marL="228600" marR="0" lvl="0" indent="-96520" algn="l" rtl="0">
              <a:lnSpc>
                <a:spcPct val="90000"/>
              </a:lnSpc>
              <a:spcBef>
                <a:spcPts val="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He is a hard-working local dairy farmer who has been asked to bring 200 gallons of red fruit punch.</a:t>
            </a:r>
          </a:p>
          <a:p>
            <a:pPr marL="228600" marR="0" lvl="0" indent="-96520" algn="l" rtl="0">
              <a:lnSpc>
                <a:spcPct val="90000"/>
              </a:lnSpc>
              <a:spcBef>
                <a:spcPts val="100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Lacking anything else to bring the punch in, he uses several of his milk cans. </a:t>
            </a:r>
          </a:p>
          <a:p>
            <a:pPr marL="228600" marR="0" lvl="0" indent="-96520" algn="l" rtl="0">
              <a:lnSpc>
                <a:spcPct val="90000"/>
              </a:lnSpc>
              <a:spcBef>
                <a:spcPts val="100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The milk cans have recently been repaired after several years of use. </a:t>
            </a:r>
          </a:p>
        </p:txBody>
      </p:sp>
      <p:pic>
        <p:nvPicPr>
          <p:cNvPr id="239" name="Shape 239"/>
          <p:cNvPicPr preferRelativeResize="0">
            <a:picLocks noGrp="1"/>
          </p:cNvPicPr>
          <p:nvPr>
            <p:ph type="body" idx="2"/>
          </p:nvPr>
        </p:nvPicPr>
        <p:blipFill rotWithShape="1">
          <a:blip r:embed="rId3">
            <a:alphaModFix/>
          </a:blip>
          <a:srcRect/>
          <a:stretch/>
        </p:blipFill>
        <p:spPr>
          <a:xfrm>
            <a:off x="6553203" y="2884909"/>
            <a:ext cx="2133599" cy="1709100"/>
          </a:xfrm>
          <a:prstGeom prst="rect">
            <a:avLst/>
          </a:prstGeom>
          <a:noFill/>
          <a:ln>
            <a:noFill/>
          </a:ln>
        </p:spPr>
      </p:pic>
      <p:pic>
        <p:nvPicPr>
          <p:cNvPr id="240" name="Shape 240"/>
          <p:cNvPicPr preferRelativeResize="0"/>
          <p:nvPr/>
        </p:nvPicPr>
        <p:blipFill rotWithShape="1">
          <a:blip r:embed="rId4">
            <a:alphaModFix/>
          </a:blip>
          <a:srcRect/>
          <a:stretch/>
        </p:blipFill>
        <p:spPr>
          <a:xfrm>
            <a:off x="6338300" y="285750"/>
            <a:ext cx="2047800" cy="1098899"/>
          </a:xfrm>
          <a:prstGeom prst="rect">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85750"/>
            <a:ext cx="8229600" cy="7749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BACK AT THE SCENE</a:t>
            </a:r>
          </a:p>
        </p:txBody>
      </p:sp>
      <p:sp>
        <p:nvSpPr>
          <p:cNvPr id="246" name="Shape 246"/>
          <p:cNvSpPr txBox="1">
            <a:spLocks noGrp="1"/>
          </p:cNvSpPr>
          <p:nvPr>
            <p:ph type="body" idx="1"/>
          </p:nvPr>
        </p:nvSpPr>
        <p:spPr>
          <a:xfrm>
            <a:off x="314025" y="936200"/>
            <a:ext cx="7065299" cy="3644400"/>
          </a:xfrm>
          <a:prstGeom prst="rect">
            <a:avLst/>
          </a:prstGeom>
          <a:noFill/>
          <a:ln>
            <a:noFill/>
          </a:ln>
        </p:spPr>
        <p:txBody>
          <a:bodyPr lIns="91425" tIns="45700" rIns="91425" bIns="45700" anchor="ctr" anchorCtr="0">
            <a:noAutofit/>
          </a:bodyPr>
          <a:lstStyle/>
          <a:p>
            <a:pPr marL="228600" marR="0" lvl="0" indent="-116840" algn="l" rtl="0">
              <a:lnSpc>
                <a:spcPct val="100000"/>
              </a:lnSpc>
              <a:spcBef>
                <a:spcPts val="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In the meantime, 3 </a:t>
            </a:r>
            <a:r>
              <a:rPr lang="en" sz="2400" b="1" i="1" u="sng" strike="noStrike" cap="none" baseline="0">
                <a:solidFill>
                  <a:srgbClr val="274E13"/>
                </a:solidFill>
                <a:latin typeface="Arial Narrow"/>
                <a:ea typeface="Arial Narrow"/>
                <a:cs typeface="Arial Narrow"/>
                <a:sym typeface="Arial Narrow"/>
              </a:rPr>
              <a:t>environmental health specialists</a:t>
            </a:r>
            <a:r>
              <a:rPr lang="en" sz="2400" b="0" i="0" u="none" strike="noStrike" cap="none" baseline="0">
                <a:solidFill>
                  <a:schemeClr val="dk1"/>
                </a:solidFill>
                <a:latin typeface="Arial Narrow"/>
                <a:ea typeface="Arial Narrow"/>
                <a:cs typeface="Arial Narrow"/>
                <a:sym typeface="Arial Narrow"/>
              </a:rPr>
              <a:t> are sent to the picnic to </a:t>
            </a:r>
            <a:r>
              <a:rPr lang="en" sz="2400" b="1" i="0" u="none" strike="noStrike" cap="none" baseline="0">
                <a:solidFill>
                  <a:schemeClr val="dk1"/>
                </a:solidFill>
                <a:latin typeface="Arial Narrow"/>
                <a:ea typeface="Arial Narrow"/>
                <a:cs typeface="Arial Narrow"/>
                <a:sym typeface="Arial Narrow"/>
              </a:rPr>
              <a:t>collect food samples</a:t>
            </a:r>
            <a:r>
              <a:rPr lang="en" sz="2400" b="0" i="0" u="none" strike="noStrike" cap="none" baseline="0">
                <a:solidFill>
                  <a:schemeClr val="dk1"/>
                </a:solidFill>
                <a:latin typeface="Arial Narrow"/>
                <a:ea typeface="Arial Narrow"/>
                <a:cs typeface="Arial Narrow"/>
                <a:sym typeface="Arial Narrow"/>
              </a:rPr>
              <a:t>, which are transported to the public health laboratory at the hospital.</a:t>
            </a:r>
          </a:p>
          <a:p>
            <a:pPr marL="228600" marR="0" lvl="0" indent="-116840" algn="l" rtl="0">
              <a:lnSpc>
                <a:spcPct val="100000"/>
              </a:lnSpc>
              <a:spcBef>
                <a:spcPts val="60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The environmental specialists </a:t>
            </a:r>
            <a:r>
              <a:rPr lang="en" sz="2400" b="1" i="0" u="none" strike="noStrike" cap="none" baseline="0">
                <a:solidFill>
                  <a:schemeClr val="dk1"/>
                </a:solidFill>
                <a:latin typeface="Arial Narrow"/>
                <a:ea typeface="Arial Narrow"/>
                <a:cs typeface="Arial Narrow"/>
                <a:sym typeface="Arial Narrow"/>
              </a:rPr>
              <a:t>collect the containers</a:t>
            </a:r>
            <a:r>
              <a:rPr lang="en" sz="2400" b="0" i="0" u="none" strike="noStrike" cap="none" baseline="0">
                <a:solidFill>
                  <a:schemeClr val="dk1"/>
                </a:solidFill>
                <a:latin typeface="Arial Narrow"/>
                <a:ea typeface="Arial Narrow"/>
                <a:cs typeface="Arial Narrow"/>
                <a:sym typeface="Arial Narrow"/>
              </a:rPr>
              <a:t> the food and drinks were served in.</a:t>
            </a:r>
          </a:p>
          <a:p>
            <a:pPr marL="228600" marR="0" lvl="0" indent="-116840" algn="l" rtl="0">
              <a:lnSpc>
                <a:spcPct val="100000"/>
              </a:lnSpc>
              <a:spcBef>
                <a:spcPts val="60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By early the next morning, several patients are ready to be </a:t>
            </a:r>
            <a:r>
              <a:rPr lang="en" sz="2400" b="1" i="0" u="none" strike="noStrike" cap="none" baseline="0">
                <a:solidFill>
                  <a:schemeClr val="dk1"/>
                </a:solidFill>
                <a:latin typeface="Arial Narrow"/>
                <a:ea typeface="Arial Narrow"/>
                <a:cs typeface="Arial Narrow"/>
                <a:sym typeface="Arial Narrow"/>
              </a:rPr>
              <a:t>interviewed</a:t>
            </a:r>
            <a:r>
              <a:rPr lang="en" sz="2400" b="0" i="0" u="none" strike="noStrike" cap="none" baseline="0">
                <a:solidFill>
                  <a:schemeClr val="dk1"/>
                </a:solidFill>
                <a:latin typeface="Arial Narrow"/>
                <a:ea typeface="Arial Narrow"/>
                <a:cs typeface="Arial Narrow"/>
                <a:sym typeface="Arial Narrow"/>
              </a:rPr>
              <a:t>.</a:t>
            </a:r>
          </a:p>
        </p:txBody>
      </p:sp>
      <p:pic>
        <p:nvPicPr>
          <p:cNvPr id="247" name="Shape 247"/>
          <p:cNvPicPr preferRelativeResize="0">
            <a:picLocks noGrp="1"/>
          </p:cNvPicPr>
          <p:nvPr>
            <p:ph type="body" idx="2"/>
          </p:nvPr>
        </p:nvPicPr>
        <p:blipFill rotWithShape="1">
          <a:blip r:embed="rId3">
            <a:alphaModFix/>
          </a:blip>
          <a:srcRect/>
          <a:stretch/>
        </p:blipFill>
        <p:spPr>
          <a:xfrm>
            <a:off x="5943762" y="166378"/>
            <a:ext cx="1809899" cy="894299"/>
          </a:xfrm>
          <a:prstGeom prst="rect">
            <a:avLst/>
          </a:prstGeom>
          <a:noFill/>
          <a:ln>
            <a:noFill/>
          </a:ln>
        </p:spPr>
      </p:pic>
      <p:pic>
        <p:nvPicPr>
          <p:cNvPr id="248" name="Shape 248"/>
          <p:cNvPicPr preferRelativeResize="0">
            <a:picLocks noGrp="1"/>
          </p:cNvPicPr>
          <p:nvPr>
            <p:ph type="body" idx="3"/>
          </p:nvPr>
        </p:nvPicPr>
        <p:blipFill rotWithShape="1">
          <a:blip r:embed="rId4">
            <a:alphaModFix/>
          </a:blip>
          <a:srcRect/>
          <a:stretch/>
        </p:blipFill>
        <p:spPr>
          <a:xfrm>
            <a:off x="6984913" y="3250075"/>
            <a:ext cx="1825500" cy="1031099"/>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 calcmode="lin" valueType="num">
                                      <p:cBhvr additive="base">
                                        <p:cTn id="7" dur="1000"/>
                                        <p:tgtEl>
                                          <p:spTgt spid="24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48"/>
                                        </p:tgtEl>
                                        <p:attrNameLst>
                                          <p:attrName>style.visibility</p:attrName>
                                        </p:attrNameLst>
                                      </p:cBhvr>
                                      <p:to>
                                        <p:strVal val="visible"/>
                                      </p:to>
                                    </p:set>
                                    <p:anim calcmode="lin" valueType="num">
                                      <p:cBhvr additive="base">
                                        <p:cTn id="10" dur="1000"/>
                                        <p:tgtEl>
                                          <p:spTgt spid="2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98250" y="285750"/>
            <a:ext cx="8488499" cy="1028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3400" b="0" i="0" u="none" strike="noStrike" cap="none" baseline="0">
                <a:solidFill>
                  <a:schemeClr val="accent1"/>
                </a:solidFill>
                <a:latin typeface="Impact"/>
                <a:ea typeface="Impact"/>
                <a:cs typeface="Impact"/>
                <a:sym typeface="Impact"/>
              </a:rPr>
              <a:t>THERE ARE MANY REASONS WHY PEOPLE GET SICK. </a:t>
            </a:r>
          </a:p>
        </p:txBody>
      </p:sp>
      <p:sp>
        <p:nvSpPr>
          <p:cNvPr id="254" name="Shape 254"/>
          <p:cNvSpPr txBox="1">
            <a:spLocks noGrp="1"/>
          </p:cNvSpPr>
          <p:nvPr>
            <p:ph type="body" idx="1"/>
          </p:nvPr>
        </p:nvSpPr>
        <p:spPr>
          <a:xfrm>
            <a:off x="457200" y="1024300"/>
            <a:ext cx="8153399" cy="3090600"/>
          </a:xfrm>
          <a:prstGeom prst="rect">
            <a:avLst/>
          </a:prstGeom>
          <a:noFill/>
          <a:ln>
            <a:noFill/>
          </a:ln>
        </p:spPr>
        <p:txBody>
          <a:bodyPr lIns="91425" tIns="45700" rIns="91425" bIns="45700" anchor="ctr" anchorCtr="0">
            <a:noAutofit/>
          </a:bodyPr>
          <a:lstStyle/>
          <a:p>
            <a:pPr marL="228600" marR="0" lvl="0" indent="-96520" algn="l" rtl="0">
              <a:lnSpc>
                <a:spcPct val="100000"/>
              </a:lnSpc>
              <a:spcBef>
                <a:spcPts val="0"/>
              </a:spcBef>
              <a:spcAft>
                <a:spcPts val="0"/>
              </a:spcAft>
              <a:buClr>
                <a:schemeClr val="accent1"/>
              </a:buClr>
              <a:buSzPct val="100000"/>
              <a:buFont typeface="Arial"/>
              <a:buChar char="•"/>
            </a:pPr>
            <a:r>
              <a:rPr lang="en" sz="2400" b="1" i="0" u="none" strike="noStrike" cap="none" baseline="0">
                <a:solidFill>
                  <a:schemeClr val="dk1"/>
                </a:solidFill>
                <a:latin typeface="Arial Narrow"/>
                <a:ea typeface="Arial Narrow"/>
                <a:cs typeface="Arial Narrow"/>
                <a:sym typeface="Arial Narrow"/>
              </a:rPr>
              <a:t>Viruses and bacteria</a:t>
            </a:r>
            <a:r>
              <a:rPr lang="en" sz="2400" b="0" i="0" u="none" strike="noStrike" cap="none" baseline="0">
                <a:solidFill>
                  <a:schemeClr val="dk1"/>
                </a:solidFill>
                <a:latin typeface="Arial Narrow"/>
                <a:ea typeface="Arial Narrow"/>
                <a:cs typeface="Arial Narrow"/>
                <a:sym typeface="Arial Narrow"/>
              </a:rPr>
              <a:t> may cause infections like strep throat and influenza (flu). </a:t>
            </a:r>
          </a:p>
          <a:p>
            <a:pPr marL="228600" marR="0" lvl="0" indent="-96520" algn="l" rtl="0">
              <a:lnSpc>
                <a:spcPct val="100000"/>
              </a:lnSpc>
              <a:spcBef>
                <a:spcPts val="60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Some </a:t>
            </a:r>
            <a:r>
              <a:rPr lang="en" sz="2400" b="1" i="0" u="none" strike="noStrike" cap="none" baseline="0">
                <a:solidFill>
                  <a:schemeClr val="dk1"/>
                </a:solidFill>
                <a:latin typeface="Arial Narrow"/>
                <a:ea typeface="Arial Narrow"/>
                <a:cs typeface="Arial Narrow"/>
                <a:sym typeface="Arial Narrow"/>
              </a:rPr>
              <a:t>bacteria and viruses</a:t>
            </a:r>
            <a:r>
              <a:rPr lang="en" sz="2400" b="0" i="0" u="none" strike="noStrike" cap="none" baseline="0">
                <a:solidFill>
                  <a:schemeClr val="dk1"/>
                </a:solidFill>
                <a:latin typeface="Arial Narrow"/>
                <a:ea typeface="Arial Narrow"/>
                <a:cs typeface="Arial Narrow"/>
                <a:sym typeface="Arial Narrow"/>
              </a:rPr>
              <a:t> can live in food causing </a:t>
            </a:r>
            <a:r>
              <a:rPr lang="en" sz="2400" b="1" i="0" u="none" strike="noStrike" cap="none" baseline="0">
                <a:solidFill>
                  <a:schemeClr val="dk1"/>
                </a:solidFill>
                <a:latin typeface="Arial Narrow"/>
                <a:ea typeface="Arial Narrow"/>
                <a:cs typeface="Arial Narrow"/>
                <a:sym typeface="Arial Narrow"/>
              </a:rPr>
              <a:t>food-borne illnesses</a:t>
            </a:r>
            <a:r>
              <a:rPr lang="en" sz="2400" b="0" i="0" u="none" strike="noStrike" cap="none" baseline="0">
                <a:solidFill>
                  <a:schemeClr val="dk1"/>
                </a:solidFill>
                <a:latin typeface="Arial Narrow"/>
                <a:ea typeface="Arial Narrow"/>
                <a:cs typeface="Arial Narrow"/>
                <a:sym typeface="Arial Narrow"/>
              </a:rPr>
              <a:t> like salmonella and hepatitis A. </a:t>
            </a:r>
          </a:p>
          <a:p>
            <a:pPr marL="228600" marR="0" lvl="0" indent="-96520" algn="l" rtl="0">
              <a:lnSpc>
                <a:spcPct val="100000"/>
              </a:lnSpc>
              <a:spcBef>
                <a:spcPts val="60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Exposure to excessive amounts of chemicals or </a:t>
            </a:r>
            <a:r>
              <a:rPr lang="en" sz="2400" b="1" i="0" u="none" strike="noStrike" cap="none" baseline="0">
                <a:solidFill>
                  <a:schemeClr val="dk1"/>
                </a:solidFill>
                <a:latin typeface="Arial Narrow"/>
                <a:ea typeface="Arial Narrow"/>
                <a:cs typeface="Arial Narrow"/>
                <a:sym typeface="Arial Narrow"/>
              </a:rPr>
              <a:t>chemical elements</a:t>
            </a:r>
            <a:r>
              <a:rPr lang="en" sz="2400" b="0" i="0" u="none" strike="noStrike" cap="none" baseline="0">
                <a:solidFill>
                  <a:schemeClr val="dk1"/>
                </a:solidFill>
                <a:latin typeface="Arial Narrow"/>
                <a:ea typeface="Arial Narrow"/>
                <a:cs typeface="Arial Narrow"/>
                <a:sym typeface="Arial Narrow"/>
              </a:rPr>
              <a:t> (also called minerals) can cause illness like heavy metal poisoning from lead or cadmium.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 calcmode="lin" valueType="num">
                                      <p:cBhvr additive="base">
                                        <p:cTn id="7" dur="500"/>
                                        <p:tgtEl>
                                          <p:spTgt spid="2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4">
                                            <p:txEl>
                                              <p:pRg st="1" end="1"/>
                                            </p:txEl>
                                          </p:spTgt>
                                        </p:tgtEl>
                                        <p:attrNameLst>
                                          <p:attrName>style.visibility</p:attrName>
                                        </p:attrNameLst>
                                      </p:cBhvr>
                                      <p:to>
                                        <p:strVal val="visible"/>
                                      </p:to>
                                    </p:set>
                                    <p:anim calcmode="lin" valueType="num">
                                      <p:cBhvr additive="base">
                                        <p:cTn id="12" dur="500"/>
                                        <p:tgtEl>
                                          <p:spTgt spid="2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4">
                                            <p:txEl>
                                              <p:pRg st="2" end="2"/>
                                            </p:txEl>
                                          </p:spTgt>
                                        </p:tgtEl>
                                        <p:attrNameLst>
                                          <p:attrName>style.visibility</p:attrName>
                                        </p:attrNameLst>
                                      </p:cBhvr>
                                      <p:to>
                                        <p:strVal val="visible"/>
                                      </p:to>
                                    </p:set>
                                    <p:anim calcmode="lin" valueType="num">
                                      <p:cBhvr additive="base">
                                        <p:cTn id="17" dur="500"/>
                                        <p:tgtEl>
                                          <p:spTgt spid="25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57150"/>
            <a:ext cx="8229600"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a:t>#2 - ILLNESS CHART</a:t>
            </a:r>
          </a:p>
        </p:txBody>
      </p:sp>
      <p:sp>
        <p:nvSpPr>
          <p:cNvPr id="260" name="Shape 260"/>
          <p:cNvSpPr txBox="1">
            <a:spLocks noGrp="1"/>
          </p:cNvSpPr>
          <p:nvPr>
            <p:ph type="body" idx="1"/>
          </p:nvPr>
        </p:nvSpPr>
        <p:spPr>
          <a:xfrm>
            <a:off x="457200" y="857250"/>
            <a:ext cx="8381999" cy="3284099"/>
          </a:xfrm>
          <a:prstGeom prst="rect">
            <a:avLst/>
          </a:prstGeom>
          <a:noFill/>
          <a:ln>
            <a:noFill/>
          </a:ln>
        </p:spPr>
        <p:txBody>
          <a:bodyPr lIns="91425" tIns="45700" rIns="91425" bIns="45700" anchor="ctr" anchorCtr="0">
            <a:noAutofit/>
          </a:bodyPr>
          <a:lstStyle/>
          <a:p>
            <a:pPr marL="228600" marR="0" lvl="0" indent="-228600" algn="l" rtl="0">
              <a:lnSpc>
                <a:spcPct val="90000"/>
              </a:lnSpc>
              <a:spcBef>
                <a:spcPts val="0"/>
              </a:spcBef>
              <a:spcAft>
                <a:spcPts val="0"/>
              </a:spcAft>
              <a:buClr>
                <a:schemeClr val="accent1"/>
              </a:buClr>
              <a:buSzPct val="160000"/>
              <a:buFont typeface="Arial"/>
              <a:buChar char="•"/>
            </a:pPr>
            <a:r>
              <a:rPr lang="en" sz="3200" b="0" i="0" u="none" strike="noStrike" cap="none" baseline="0">
                <a:solidFill>
                  <a:schemeClr val="dk1"/>
                </a:solidFill>
                <a:latin typeface="Arial Narrow"/>
                <a:ea typeface="Arial Narrow"/>
                <a:cs typeface="Arial Narrow"/>
                <a:sym typeface="Arial Narrow"/>
              </a:rPr>
              <a:t>Record the </a:t>
            </a:r>
            <a:r>
              <a:rPr lang="en" sz="3200" b="1" i="0" u="none" strike="noStrike" cap="none" baseline="0">
                <a:solidFill>
                  <a:schemeClr val="dk1"/>
                </a:solidFill>
                <a:latin typeface="Arial Narrow"/>
                <a:ea typeface="Arial Narrow"/>
                <a:cs typeface="Arial Narrow"/>
                <a:sym typeface="Arial Narrow"/>
              </a:rPr>
              <a:t>cause</a:t>
            </a:r>
            <a:r>
              <a:rPr lang="en" sz="3200" b="0" i="0" u="none" strike="noStrike" cap="none" baseline="0">
                <a:solidFill>
                  <a:schemeClr val="dk1"/>
                </a:solidFill>
                <a:latin typeface="Arial Narrow"/>
                <a:ea typeface="Arial Narrow"/>
                <a:cs typeface="Arial Narrow"/>
                <a:sym typeface="Arial Narrow"/>
              </a:rPr>
              <a:t> of each illness.</a:t>
            </a:r>
          </a:p>
          <a:p>
            <a:pPr marL="228600" marR="0" lvl="0" indent="-228600" algn="l" rtl="0">
              <a:lnSpc>
                <a:spcPct val="90000"/>
              </a:lnSpc>
              <a:spcBef>
                <a:spcPts val="1000"/>
              </a:spcBef>
              <a:spcAft>
                <a:spcPts val="0"/>
              </a:spcAft>
              <a:buClr>
                <a:schemeClr val="accent1"/>
              </a:buClr>
              <a:buSzPct val="160000"/>
              <a:buFont typeface="Arial"/>
              <a:buChar char="•"/>
            </a:pPr>
            <a:r>
              <a:rPr lang="en" sz="3200" b="0" i="0" u="none" strike="noStrike" cap="none" baseline="0">
                <a:solidFill>
                  <a:schemeClr val="dk1"/>
                </a:solidFill>
                <a:latin typeface="Arial Narrow"/>
                <a:ea typeface="Arial Narrow"/>
                <a:cs typeface="Arial Narrow"/>
                <a:sym typeface="Arial Narrow"/>
              </a:rPr>
              <a:t>Record the </a:t>
            </a:r>
            <a:r>
              <a:rPr lang="en" sz="3200" b="1" i="0" u="none" strike="noStrike" cap="none" baseline="0">
                <a:solidFill>
                  <a:schemeClr val="dk1"/>
                </a:solidFill>
                <a:latin typeface="Arial Narrow"/>
                <a:ea typeface="Arial Narrow"/>
                <a:cs typeface="Arial Narrow"/>
                <a:sym typeface="Arial Narrow"/>
              </a:rPr>
              <a:t>time</a:t>
            </a:r>
            <a:r>
              <a:rPr lang="en" sz="3200" b="0" i="0" u="none" strike="noStrike" cap="none" baseline="0">
                <a:solidFill>
                  <a:schemeClr val="dk1"/>
                </a:solidFill>
                <a:latin typeface="Arial Narrow"/>
                <a:ea typeface="Arial Narrow"/>
                <a:cs typeface="Arial Narrow"/>
                <a:sym typeface="Arial Narrow"/>
              </a:rPr>
              <a:t> it takes to get sick. </a:t>
            </a:r>
          </a:p>
          <a:p>
            <a:pPr marL="228600" marR="0" lvl="0" indent="-228600" algn="l" rtl="0">
              <a:lnSpc>
                <a:spcPct val="90000"/>
              </a:lnSpc>
              <a:spcBef>
                <a:spcPts val="1000"/>
              </a:spcBef>
              <a:spcAft>
                <a:spcPts val="0"/>
              </a:spcAft>
              <a:buClr>
                <a:schemeClr val="accent1"/>
              </a:buClr>
              <a:buSzPct val="160000"/>
              <a:buFont typeface="Arial"/>
              <a:buChar char="•"/>
            </a:pPr>
            <a:r>
              <a:rPr lang="en" sz="3200" b="0" i="0" u="none" strike="noStrike" cap="none" baseline="0">
                <a:solidFill>
                  <a:schemeClr val="dk1"/>
                </a:solidFill>
                <a:latin typeface="Arial Narrow"/>
                <a:ea typeface="Arial Narrow"/>
                <a:cs typeface="Arial Narrow"/>
                <a:sym typeface="Arial Narrow"/>
              </a:rPr>
              <a:t>Record what </a:t>
            </a:r>
            <a:r>
              <a:rPr lang="en" sz="3200" b="1" i="0" u="none" strike="noStrike" cap="none" baseline="0">
                <a:solidFill>
                  <a:schemeClr val="dk1"/>
                </a:solidFill>
                <a:latin typeface="Arial Narrow"/>
                <a:ea typeface="Arial Narrow"/>
                <a:cs typeface="Arial Narrow"/>
                <a:sym typeface="Arial Narrow"/>
              </a:rPr>
              <a:t>happens</a:t>
            </a:r>
            <a:r>
              <a:rPr lang="en" sz="3200" b="0" i="0" u="none" strike="noStrike" cap="none" baseline="0">
                <a:solidFill>
                  <a:schemeClr val="dk1"/>
                </a:solidFill>
                <a:latin typeface="Arial Narrow"/>
                <a:ea typeface="Arial Narrow"/>
                <a:cs typeface="Arial Narrow"/>
                <a:sym typeface="Arial Narrow"/>
              </a:rPr>
              <a:t> to the patient.</a:t>
            </a:r>
          </a:p>
          <a:p>
            <a:pPr marL="228600" marR="0" lvl="0" indent="-228600" algn="l" rtl="0">
              <a:lnSpc>
                <a:spcPct val="90000"/>
              </a:lnSpc>
              <a:spcBef>
                <a:spcPts val="1000"/>
              </a:spcBef>
              <a:spcAft>
                <a:spcPts val="0"/>
              </a:spcAft>
              <a:buClr>
                <a:schemeClr val="accent1"/>
              </a:buClr>
              <a:buSzPct val="160000"/>
              <a:buFont typeface="Arial"/>
              <a:buChar char="•"/>
            </a:pPr>
            <a:r>
              <a:rPr lang="en" sz="3200" b="0" i="0" u="none" strike="noStrike" cap="none" baseline="0">
                <a:solidFill>
                  <a:schemeClr val="dk1"/>
                </a:solidFill>
                <a:latin typeface="Arial Narrow"/>
                <a:ea typeface="Arial Narrow"/>
                <a:cs typeface="Arial Narrow"/>
                <a:sym typeface="Arial Narrow"/>
              </a:rPr>
              <a:t>This information will help you </a:t>
            </a:r>
            <a:r>
              <a:rPr lang="en" sz="3200" b="1" i="0" u="none" strike="noStrike" cap="none" baseline="0">
                <a:solidFill>
                  <a:schemeClr val="dk1"/>
                </a:solidFill>
                <a:latin typeface="Arial Narrow"/>
                <a:ea typeface="Arial Narrow"/>
                <a:cs typeface="Arial Narrow"/>
                <a:sym typeface="Arial Narrow"/>
              </a:rPr>
              <a:t>solve</a:t>
            </a:r>
            <a:r>
              <a:rPr lang="en" sz="3200" b="0" i="0" u="none" strike="noStrike" cap="none" baseline="0">
                <a:solidFill>
                  <a:schemeClr val="dk1"/>
                </a:solidFill>
                <a:latin typeface="Arial Narrow"/>
                <a:ea typeface="Arial Narrow"/>
                <a:cs typeface="Arial Narrow"/>
                <a:sym typeface="Arial Narrow"/>
              </a:rPr>
              <a:t> the case.</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57150"/>
            <a:ext cx="8229600"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INFLUENZA (FLU)</a:t>
            </a:r>
          </a:p>
        </p:txBody>
      </p:sp>
      <p:sp>
        <p:nvSpPr>
          <p:cNvPr id="266" name="Shape 266"/>
          <p:cNvSpPr txBox="1">
            <a:spLocks noGrp="1"/>
          </p:cNvSpPr>
          <p:nvPr>
            <p:ph type="body" idx="1"/>
          </p:nvPr>
        </p:nvSpPr>
        <p:spPr>
          <a:xfrm>
            <a:off x="308400" y="826050"/>
            <a:ext cx="8040299" cy="3370199"/>
          </a:xfrm>
          <a:prstGeom prst="rect">
            <a:avLst/>
          </a:prstGeom>
          <a:noFill/>
          <a:ln>
            <a:noFill/>
          </a:ln>
        </p:spPr>
        <p:txBody>
          <a:bodyPr lIns="91425" tIns="45700" rIns="91425" bIns="45700" anchor="ctr" anchorCtr="0">
            <a:noAutofit/>
          </a:bodyPr>
          <a:lstStyle/>
          <a:p>
            <a:pPr marL="228600" marR="0" lvl="0" indent="-104140" algn="l" rtl="0">
              <a:lnSpc>
                <a:spcPct val="100000"/>
              </a:lnSpc>
              <a:spcBef>
                <a:spcPts val="0"/>
              </a:spcBef>
              <a:spcAft>
                <a:spcPts val="0"/>
              </a:spcAft>
              <a:buClr>
                <a:schemeClr val="accent1"/>
              </a:buClr>
              <a:buSzPct val="100000"/>
              <a:buFont typeface="Arial"/>
              <a:buChar char="•"/>
            </a:pPr>
            <a:r>
              <a:rPr lang="en" sz="2200" b="0" i="0" u="none" strike="noStrike" cap="none" baseline="0">
                <a:solidFill>
                  <a:schemeClr val="dk1"/>
                </a:solidFill>
                <a:latin typeface="Arial Narrow"/>
                <a:ea typeface="Arial Narrow"/>
                <a:cs typeface="Arial Narrow"/>
                <a:sym typeface="Arial Narrow"/>
              </a:rPr>
              <a:t>Cause of the illness: this is an extremely contagious infection caused by a </a:t>
            </a:r>
            <a:r>
              <a:rPr lang="en" sz="2200" b="1" i="0" u="none" strike="noStrike" cap="none" baseline="0">
                <a:solidFill>
                  <a:schemeClr val="dk1"/>
                </a:solidFill>
                <a:latin typeface="Arial Narrow"/>
                <a:ea typeface="Arial Narrow"/>
                <a:cs typeface="Arial Narrow"/>
                <a:sym typeface="Arial Narrow"/>
              </a:rPr>
              <a:t>virus</a:t>
            </a:r>
            <a:r>
              <a:rPr lang="en" sz="2200" b="0" i="0" u="none" strike="noStrike" cap="none" baseline="0">
                <a:solidFill>
                  <a:schemeClr val="dk1"/>
                </a:solidFill>
                <a:latin typeface="Arial Narrow"/>
                <a:ea typeface="Arial Narrow"/>
                <a:cs typeface="Arial Narrow"/>
                <a:sym typeface="Arial Narrow"/>
              </a:rPr>
              <a:t>.  </a:t>
            </a:r>
          </a:p>
          <a:p>
            <a:pPr marL="228600" marR="0" lvl="0" indent="-104140" algn="l" rtl="0">
              <a:lnSpc>
                <a:spcPct val="100000"/>
              </a:lnSpc>
              <a:spcBef>
                <a:spcPts val="0"/>
              </a:spcBef>
              <a:spcAft>
                <a:spcPts val="0"/>
              </a:spcAft>
              <a:buClr>
                <a:schemeClr val="accent1"/>
              </a:buClr>
              <a:buSzPct val="100000"/>
              <a:buFont typeface="Arial"/>
              <a:buChar char="•"/>
            </a:pPr>
            <a:r>
              <a:rPr lang="en" sz="2200" b="0" i="0" u="none" strike="noStrike" cap="none" baseline="0">
                <a:solidFill>
                  <a:schemeClr val="dk1"/>
                </a:solidFill>
                <a:latin typeface="Arial Narrow"/>
                <a:ea typeface="Arial Narrow"/>
                <a:cs typeface="Arial Narrow"/>
                <a:sym typeface="Arial Narrow"/>
              </a:rPr>
              <a:t>It attacks the nose, throat, and lungs.  </a:t>
            </a:r>
          </a:p>
          <a:p>
            <a:pPr marL="228600" marR="0" lvl="0" indent="-104140" algn="l" rtl="0">
              <a:lnSpc>
                <a:spcPct val="100000"/>
              </a:lnSpc>
              <a:spcBef>
                <a:spcPts val="0"/>
              </a:spcBef>
              <a:spcAft>
                <a:spcPts val="0"/>
              </a:spcAft>
              <a:buClr>
                <a:schemeClr val="accent1"/>
              </a:buClr>
              <a:buSzPct val="100000"/>
              <a:buFont typeface="Arial"/>
              <a:buChar char="•"/>
            </a:pPr>
            <a:r>
              <a:rPr lang="en" sz="2200" b="0" i="0" u="none" strike="noStrike" cap="none" baseline="0">
                <a:solidFill>
                  <a:schemeClr val="dk1"/>
                </a:solidFill>
                <a:latin typeface="Arial Narrow"/>
                <a:ea typeface="Arial Narrow"/>
                <a:cs typeface="Arial Narrow"/>
                <a:sym typeface="Arial Narrow"/>
              </a:rPr>
              <a:t>Time for symptoms to occur: is short and the symptoms come on </a:t>
            </a:r>
            <a:r>
              <a:rPr lang="en" sz="2200" b="1" i="0" u="none" strike="noStrike" cap="none" baseline="0">
                <a:solidFill>
                  <a:schemeClr val="dk1"/>
                </a:solidFill>
                <a:latin typeface="Arial Narrow"/>
                <a:ea typeface="Arial Narrow"/>
                <a:cs typeface="Arial Narrow"/>
                <a:sym typeface="Arial Narrow"/>
              </a:rPr>
              <a:t>quickly</a:t>
            </a:r>
            <a:r>
              <a:rPr lang="en" sz="2200" b="0" i="0" u="none" strike="noStrike" cap="none" baseline="0">
                <a:solidFill>
                  <a:schemeClr val="dk1"/>
                </a:solidFill>
                <a:latin typeface="Arial Narrow"/>
                <a:ea typeface="Arial Narrow"/>
                <a:cs typeface="Arial Narrow"/>
                <a:sym typeface="Arial Narrow"/>
              </a:rPr>
              <a:t>.</a:t>
            </a:r>
          </a:p>
          <a:p>
            <a:pPr marL="228600" marR="0" lvl="0" indent="-104140" algn="l" rtl="0">
              <a:lnSpc>
                <a:spcPct val="100000"/>
              </a:lnSpc>
              <a:spcBef>
                <a:spcPts val="0"/>
              </a:spcBef>
              <a:spcAft>
                <a:spcPts val="0"/>
              </a:spcAft>
              <a:buClr>
                <a:schemeClr val="accent1"/>
              </a:buClr>
              <a:buSzPct val="100000"/>
              <a:buFont typeface="Arial"/>
              <a:buChar char="•"/>
            </a:pPr>
            <a:r>
              <a:rPr lang="en" sz="2200" b="0" i="0" u="none" strike="noStrike" cap="none" baseline="0">
                <a:solidFill>
                  <a:schemeClr val="dk1"/>
                </a:solidFill>
                <a:latin typeface="Arial Narrow"/>
                <a:ea typeface="Arial Narrow"/>
                <a:cs typeface="Arial Narrow"/>
                <a:sym typeface="Arial Narrow"/>
              </a:rPr>
              <a:t>Symptoms are: </a:t>
            </a:r>
            <a:r>
              <a:rPr lang="en" sz="2200" b="1" i="0" u="none" strike="noStrike" cap="none" baseline="0">
                <a:solidFill>
                  <a:schemeClr val="dk1"/>
                </a:solidFill>
                <a:latin typeface="Arial Narrow"/>
                <a:ea typeface="Arial Narrow"/>
                <a:cs typeface="Arial Narrow"/>
                <a:sym typeface="Arial Narrow"/>
              </a:rPr>
              <a:t>fever, headache, fatigue</a:t>
            </a:r>
            <a:r>
              <a:rPr lang="en" sz="2200" b="0" i="0" u="none" strike="noStrike" cap="none" baseline="0">
                <a:solidFill>
                  <a:schemeClr val="dk1"/>
                </a:solidFill>
                <a:latin typeface="Arial Narrow"/>
                <a:ea typeface="Arial Narrow"/>
                <a:cs typeface="Arial Narrow"/>
                <a:sym typeface="Arial Narrow"/>
              </a:rPr>
              <a:t>, dry cough, sore throat, congested nose, and body aches.  </a:t>
            </a:r>
          </a:p>
          <a:p>
            <a:pPr marL="228600" marR="0" lvl="0" indent="-104140" algn="l" rtl="0">
              <a:lnSpc>
                <a:spcPct val="100000"/>
              </a:lnSpc>
              <a:spcBef>
                <a:spcPts val="0"/>
              </a:spcBef>
              <a:spcAft>
                <a:spcPts val="0"/>
              </a:spcAft>
              <a:buClr>
                <a:schemeClr val="accent1"/>
              </a:buClr>
              <a:buSzPct val="100000"/>
              <a:buFont typeface="Arial"/>
              <a:buChar char="•"/>
            </a:pPr>
            <a:r>
              <a:rPr lang="en" sz="2200" b="0" i="0" u="none" strike="noStrike" cap="none" baseline="0">
                <a:solidFill>
                  <a:schemeClr val="dk1"/>
                </a:solidFill>
                <a:latin typeface="Arial Narrow"/>
                <a:ea typeface="Arial Narrow"/>
                <a:cs typeface="Arial Narrow"/>
                <a:sym typeface="Arial Narrow"/>
              </a:rPr>
              <a:t>Most people will recover in </a:t>
            </a:r>
            <a:r>
              <a:rPr lang="en" sz="2200" b="1" i="0" u="none" strike="noStrike" cap="none" baseline="0">
                <a:solidFill>
                  <a:schemeClr val="dk1"/>
                </a:solidFill>
                <a:latin typeface="Arial Narrow"/>
                <a:ea typeface="Arial Narrow"/>
                <a:cs typeface="Arial Narrow"/>
                <a:sym typeface="Arial Narrow"/>
              </a:rPr>
              <a:t>one to two weeks</a:t>
            </a:r>
            <a:r>
              <a:rPr lang="en" sz="2200" b="0" i="0" u="none" strike="noStrike" cap="none" baseline="0">
                <a:solidFill>
                  <a:schemeClr val="dk1"/>
                </a:solidFill>
                <a:latin typeface="Arial Narrow"/>
                <a:ea typeface="Arial Narrow"/>
                <a:cs typeface="Arial Narrow"/>
                <a:sym typeface="Arial Narrow"/>
              </a:rPr>
              <a:t>, but a few people will progress to pneumonia and other complications including death. An average of</a:t>
            </a:r>
            <a:r>
              <a:rPr lang="en" sz="2200">
                <a:latin typeface="Arial Narrow"/>
                <a:ea typeface="Arial Narrow"/>
                <a:cs typeface="Arial Narrow"/>
                <a:sym typeface="Arial Narrow"/>
              </a:rPr>
              <a:t> </a:t>
            </a:r>
            <a:r>
              <a:rPr lang="en" sz="2200" b="0" i="0" u="none" strike="noStrike" cap="none" baseline="0">
                <a:solidFill>
                  <a:schemeClr val="dk1"/>
                </a:solidFill>
                <a:latin typeface="Arial Narrow"/>
                <a:ea typeface="Arial Narrow"/>
                <a:cs typeface="Arial Narrow"/>
                <a:sym typeface="Arial Narrow"/>
              </a:rPr>
              <a:t>35,000 </a:t>
            </a:r>
            <a:r>
              <a:rPr lang="en" sz="2200">
                <a:latin typeface="Arial Narrow"/>
                <a:ea typeface="Arial Narrow"/>
                <a:cs typeface="Arial Narrow"/>
                <a:sym typeface="Arial Narrow"/>
              </a:rPr>
              <a:t>Americans</a:t>
            </a:r>
            <a:r>
              <a:rPr lang="en" sz="2200" b="0" i="0" u="none" strike="noStrike" cap="none" baseline="0">
                <a:solidFill>
                  <a:schemeClr val="dk1"/>
                </a:solidFill>
                <a:latin typeface="Arial Narrow"/>
                <a:ea typeface="Arial Narrow"/>
                <a:cs typeface="Arial Narrow"/>
                <a:sym typeface="Arial Narrow"/>
              </a:rPr>
              <a:t> die annually from influenza.</a:t>
            </a:r>
            <a:r>
              <a:rPr lang="en" sz="2200" b="1" i="0" u="none" strike="noStrike" cap="none" baseline="0">
                <a:solidFill>
                  <a:schemeClr val="dk1"/>
                </a:solidFill>
                <a:latin typeface="Arial Narrow"/>
                <a:ea typeface="Arial Narrow"/>
                <a:cs typeface="Arial Narrow"/>
                <a:sym typeface="Arial Narrow"/>
              </a:rPr>
              <a:t> </a:t>
            </a:r>
          </a:p>
        </p:txBody>
      </p:sp>
      <p:pic>
        <p:nvPicPr>
          <p:cNvPr id="267" name="Shape 267"/>
          <p:cNvPicPr preferRelativeResize="0"/>
          <p:nvPr/>
        </p:nvPicPr>
        <p:blipFill rotWithShape="1">
          <a:blip r:embed="rId3">
            <a:alphaModFix/>
          </a:blip>
          <a:srcRect/>
          <a:stretch/>
        </p:blipFill>
        <p:spPr>
          <a:xfrm>
            <a:off x="7050075" y="57150"/>
            <a:ext cx="1636799" cy="132030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anim calcmode="lin" valueType="num">
                                      <p:cBhvr additive="base">
                                        <p:cTn id="7" dur="500"/>
                                        <p:tgtEl>
                                          <p:spTgt spid="266">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6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6">
                                            <p:txEl>
                                              <p:pRg st="1" end="1"/>
                                            </p:txEl>
                                          </p:spTgt>
                                        </p:tgtEl>
                                        <p:attrNameLst>
                                          <p:attrName>style.visibility</p:attrName>
                                        </p:attrNameLst>
                                      </p:cBhvr>
                                      <p:to>
                                        <p:strVal val="visible"/>
                                      </p:to>
                                    </p:set>
                                    <p:anim calcmode="lin" valueType="num">
                                      <p:cBhvr additive="base">
                                        <p:cTn id="13" dur="500"/>
                                        <p:tgtEl>
                                          <p:spTgt spid="266">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266">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66">
                                            <p:txEl>
                                              <p:pRg st="2" end="2"/>
                                            </p:txEl>
                                          </p:spTgt>
                                        </p:tgtEl>
                                        <p:attrNameLst>
                                          <p:attrName>style.visibility</p:attrName>
                                        </p:attrNameLst>
                                      </p:cBhvr>
                                      <p:to>
                                        <p:strVal val="visible"/>
                                      </p:to>
                                    </p:set>
                                    <p:anim calcmode="lin" valueType="num">
                                      <p:cBhvr additive="base">
                                        <p:cTn id="19" dur="500"/>
                                        <p:tgtEl>
                                          <p:spTgt spid="266">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266">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66">
                                            <p:txEl>
                                              <p:pRg st="3" end="3"/>
                                            </p:txEl>
                                          </p:spTgt>
                                        </p:tgtEl>
                                        <p:attrNameLst>
                                          <p:attrName>style.visibility</p:attrName>
                                        </p:attrNameLst>
                                      </p:cBhvr>
                                      <p:to>
                                        <p:strVal val="visible"/>
                                      </p:to>
                                    </p:set>
                                    <p:anim calcmode="lin" valueType="num">
                                      <p:cBhvr additive="base">
                                        <p:cTn id="25" dur="500"/>
                                        <p:tgtEl>
                                          <p:spTgt spid="266">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266">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66">
                                            <p:txEl>
                                              <p:pRg st="4" end="4"/>
                                            </p:txEl>
                                          </p:spTgt>
                                        </p:tgtEl>
                                        <p:attrNameLst>
                                          <p:attrName>style.visibility</p:attrName>
                                        </p:attrNameLst>
                                      </p:cBhvr>
                                      <p:to>
                                        <p:strVal val="visible"/>
                                      </p:to>
                                    </p:set>
                                    <p:anim calcmode="lin" valueType="num">
                                      <p:cBhvr additive="base">
                                        <p:cTn id="31" dur="500"/>
                                        <p:tgtEl>
                                          <p:spTgt spid="266">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266">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57150"/>
            <a:ext cx="3739199" cy="1028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HEPATITIS A </a:t>
            </a:r>
          </a:p>
        </p:txBody>
      </p:sp>
      <p:sp>
        <p:nvSpPr>
          <p:cNvPr id="273" name="Shape 273"/>
          <p:cNvSpPr txBox="1">
            <a:spLocks noGrp="1"/>
          </p:cNvSpPr>
          <p:nvPr>
            <p:ph type="body" idx="1"/>
          </p:nvPr>
        </p:nvSpPr>
        <p:spPr>
          <a:xfrm>
            <a:off x="325038" y="717297"/>
            <a:ext cx="7985100" cy="3909900"/>
          </a:xfrm>
          <a:prstGeom prst="rect">
            <a:avLst/>
          </a:prstGeom>
          <a:noFill/>
          <a:ln>
            <a:noFill/>
          </a:ln>
        </p:spPr>
        <p:txBody>
          <a:bodyPr lIns="91425" tIns="45700" rIns="91425" bIns="45700" anchor="ctr" anchorCtr="0">
            <a:noAutofit/>
          </a:bodyPr>
          <a:lstStyle/>
          <a:p>
            <a:pPr marL="228600" marR="0" lvl="0" indent="-104140" algn="l" rtl="0">
              <a:lnSpc>
                <a:spcPct val="80000"/>
              </a:lnSpc>
              <a:spcBef>
                <a:spcPts val="0"/>
              </a:spcBef>
              <a:spcAft>
                <a:spcPts val="0"/>
              </a:spcAft>
              <a:buClr>
                <a:schemeClr val="accent1"/>
              </a:buClr>
              <a:buSzPct val="100000"/>
              <a:buFont typeface="Arial"/>
              <a:buChar char="•"/>
            </a:pPr>
            <a:r>
              <a:rPr lang="en" sz="2200" b="0" i="0" u="none" strike="noStrike" cap="none" baseline="0" dirty="0">
                <a:solidFill>
                  <a:schemeClr val="dk1"/>
                </a:solidFill>
                <a:latin typeface="Arial Narrow"/>
                <a:ea typeface="Arial Narrow"/>
                <a:cs typeface="Arial Narrow"/>
                <a:sym typeface="Arial Narrow"/>
              </a:rPr>
              <a:t>Cause of the illness: is a viral infection that causes liver damage.   </a:t>
            </a:r>
          </a:p>
          <a:p>
            <a:pPr marL="228600" marR="0" lvl="0" indent="-104140" algn="l" rtl="0">
              <a:lnSpc>
                <a:spcPct val="80000"/>
              </a:lnSpc>
              <a:spcBef>
                <a:spcPts val="1000"/>
              </a:spcBef>
              <a:spcAft>
                <a:spcPts val="0"/>
              </a:spcAft>
              <a:buClr>
                <a:schemeClr val="accent1"/>
              </a:buClr>
              <a:buSzPct val="100000"/>
              <a:buFont typeface="Arial"/>
              <a:buChar char="•"/>
            </a:pPr>
            <a:r>
              <a:rPr lang="en" sz="2200" b="0" i="0" u="none" strike="noStrike" cap="none" baseline="0" dirty="0">
                <a:solidFill>
                  <a:schemeClr val="dk1"/>
                </a:solidFill>
                <a:latin typeface="Arial Narrow"/>
                <a:ea typeface="Arial Narrow"/>
                <a:cs typeface="Arial Narrow"/>
                <a:sym typeface="Arial Narrow"/>
              </a:rPr>
              <a:t>This particular </a:t>
            </a:r>
            <a:r>
              <a:rPr lang="en" sz="2200" b="1" i="0" u="none" strike="noStrike" cap="none" baseline="0" dirty="0">
                <a:solidFill>
                  <a:schemeClr val="dk1"/>
                </a:solidFill>
                <a:latin typeface="Arial Narrow"/>
                <a:ea typeface="Arial Narrow"/>
                <a:cs typeface="Arial Narrow"/>
                <a:sym typeface="Arial Narrow"/>
              </a:rPr>
              <a:t>virus</a:t>
            </a:r>
            <a:r>
              <a:rPr lang="en" sz="2200" b="0" i="0" u="none" strike="noStrike" cap="none" baseline="0" dirty="0">
                <a:solidFill>
                  <a:schemeClr val="dk1"/>
                </a:solidFill>
                <a:latin typeface="Arial Narrow"/>
                <a:ea typeface="Arial Narrow"/>
                <a:cs typeface="Arial Narrow"/>
                <a:sym typeface="Arial Narrow"/>
              </a:rPr>
              <a:t> is transmitted by </a:t>
            </a:r>
            <a:r>
              <a:rPr lang="en" sz="2200" b="1" i="0" u="none" strike="noStrike" cap="none" baseline="0" dirty="0">
                <a:solidFill>
                  <a:schemeClr val="dk1"/>
                </a:solidFill>
                <a:latin typeface="Arial Narrow"/>
                <a:ea typeface="Arial Narrow"/>
                <a:cs typeface="Arial Narrow"/>
                <a:sym typeface="Arial Narrow"/>
              </a:rPr>
              <a:t>food or water</a:t>
            </a:r>
            <a:r>
              <a:rPr lang="en" sz="2200" b="0" i="0" u="none" strike="noStrike" cap="none" baseline="0" dirty="0">
                <a:solidFill>
                  <a:schemeClr val="dk1"/>
                </a:solidFill>
                <a:latin typeface="Arial Narrow"/>
                <a:ea typeface="Arial Narrow"/>
                <a:cs typeface="Arial Narrow"/>
                <a:sym typeface="Arial Narrow"/>
              </a:rPr>
              <a:t> that has been </a:t>
            </a:r>
            <a:r>
              <a:rPr lang="en" sz="2200" b="1" i="0" u="none" strike="noStrike" cap="none" baseline="0" dirty="0">
                <a:solidFill>
                  <a:schemeClr val="dk1"/>
                </a:solidFill>
                <a:latin typeface="Arial Narrow"/>
                <a:ea typeface="Arial Narrow"/>
                <a:cs typeface="Arial Narrow"/>
                <a:sym typeface="Arial Narrow"/>
              </a:rPr>
              <a:t>contaminated with feces</a:t>
            </a:r>
            <a:r>
              <a:rPr lang="en" sz="2200" b="0" i="0" u="none" strike="noStrike" cap="none" baseline="0" dirty="0">
                <a:solidFill>
                  <a:schemeClr val="dk1"/>
                </a:solidFill>
                <a:latin typeface="Arial Narrow"/>
                <a:ea typeface="Arial Narrow"/>
                <a:cs typeface="Arial Narrow"/>
                <a:sym typeface="Arial Narrow"/>
              </a:rPr>
              <a:t> from an infected person. </a:t>
            </a:r>
          </a:p>
          <a:p>
            <a:pPr marL="228600" marR="0" lvl="0" indent="-104140" algn="l" rtl="0">
              <a:lnSpc>
                <a:spcPct val="80000"/>
              </a:lnSpc>
              <a:spcBef>
                <a:spcPts val="1000"/>
              </a:spcBef>
              <a:spcAft>
                <a:spcPts val="0"/>
              </a:spcAft>
              <a:buClr>
                <a:schemeClr val="accent1"/>
              </a:buClr>
              <a:buSzPct val="100000"/>
              <a:buFont typeface="Arial"/>
              <a:buChar char="•"/>
            </a:pPr>
            <a:r>
              <a:rPr lang="en" sz="2200" b="0" i="0" u="none" strike="noStrike" cap="none" baseline="0" dirty="0">
                <a:solidFill>
                  <a:schemeClr val="dk1"/>
                </a:solidFill>
                <a:latin typeface="Arial Narrow"/>
                <a:ea typeface="Arial Narrow"/>
                <a:cs typeface="Arial Narrow"/>
                <a:sym typeface="Arial Narrow"/>
              </a:rPr>
              <a:t>This obviously means you should </a:t>
            </a:r>
            <a:r>
              <a:rPr lang="en" sz="2200" b="1" i="0" u="none" strike="noStrike" cap="none" baseline="0" dirty="0">
                <a:solidFill>
                  <a:schemeClr val="dk1"/>
                </a:solidFill>
                <a:latin typeface="Arial Narrow"/>
                <a:ea typeface="Arial Narrow"/>
                <a:cs typeface="Arial Narrow"/>
                <a:sym typeface="Arial Narrow"/>
              </a:rPr>
              <a:t>always wash your hands after going to the bathroom and before handling food</a:t>
            </a:r>
            <a:r>
              <a:rPr lang="en" sz="2200" b="0" i="0" u="none" strike="noStrike" cap="none" baseline="0" dirty="0">
                <a:solidFill>
                  <a:schemeClr val="dk1"/>
                </a:solidFill>
                <a:latin typeface="Arial Narrow"/>
                <a:ea typeface="Arial Narrow"/>
                <a:cs typeface="Arial Narrow"/>
                <a:sym typeface="Arial Narrow"/>
              </a:rPr>
              <a:t>. </a:t>
            </a:r>
          </a:p>
          <a:p>
            <a:pPr marL="228600" marR="0" lvl="0" indent="-104140" algn="l" rtl="0">
              <a:lnSpc>
                <a:spcPct val="80000"/>
              </a:lnSpc>
              <a:spcBef>
                <a:spcPts val="1000"/>
              </a:spcBef>
              <a:spcAft>
                <a:spcPts val="0"/>
              </a:spcAft>
              <a:buClr>
                <a:schemeClr val="accent1"/>
              </a:buClr>
              <a:buSzPct val="100000"/>
              <a:buFont typeface="Arial"/>
              <a:buChar char="•"/>
            </a:pPr>
            <a:r>
              <a:rPr lang="en" sz="2200" b="0" i="0" u="none" strike="noStrike" cap="none" baseline="0" dirty="0">
                <a:solidFill>
                  <a:schemeClr val="dk1"/>
                </a:solidFill>
                <a:latin typeface="Arial Narrow"/>
                <a:ea typeface="Arial Narrow"/>
                <a:cs typeface="Arial Narrow"/>
                <a:sym typeface="Arial Narrow"/>
              </a:rPr>
              <a:t>Time for symptoms to occur: is within </a:t>
            </a:r>
            <a:r>
              <a:rPr lang="en" sz="2200" b="1" i="0" u="none" strike="noStrike" cap="none" baseline="0" dirty="0">
                <a:solidFill>
                  <a:schemeClr val="dk1"/>
                </a:solidFill>
                <a:latin typeface="Arial Narrow"/>
                <a:ea typeface="Arial Narrow"/>
                <a:cs typeface="Arial Narrow"/>
                <a:sym typeface="Arial Narrow"/>
              </a:rPr>
              <a:t>2 to 4 weeks.</a:t>
            </a:r>
          </a:p>
          <a:p>
            <a:pPr marL="228600" marR="0" lvl="0" indent="-104140" algn="l" rtl="0">
              <a:lnSpc>
                <a:spcPct val="80000"/>
              </a:lnSpc>
              <a:spcBef>
                <a:spcPts val="1000"/>
              </a:spcBef>
              <a:spcAft>
                <a:spcPts val="0"/>
              </a:spcAft>
              <a:buClr>
                <a:schemeClr val="accent1"/>
              </a:buClr>
              <a:buSzPct val="100000"/>
              <a:buFont typeface="Arial"/>
              <a:buChar char="•"/>
            </a:pPr>
            <a:r>
              <a:rPr lang="en" sz="2200" b="0" i="0" u="none" strike="noStrike" cap="none" baseline="0" dirty="0">
                <a:solidFill>
                  <a:schemeClr val="dk1"/>
                </a:solidFill>
                <a:latin typeface="Arial Narrow"/>
                <a:ea typeface="Arial Narrow"/>
                <a:cs typeface="Arial Narrow"/>
                <a:sym typeface="Arial Narrow"/>
              </a:rPr>
              <a:t>The symptoms include jaundice (yellow skin and</a:t>
            </a:r>
            <a:br>
              <a:rPr lang="en" sz="2200" b="0" i="0" u="none" strike="noStrike" cap="none" baseline="0" dirty="0">
                <a:solidFill>
                  <a:schemeClr val="dk1"/>
                </a:solidFill>
                <a:latin typeface="Arial Narrow"/>
                <a:ea typeface="Arial Narrow"/>
                <a:cs typeface="Arial Narrow"/>
                <a:sym typeface="Arial Narrow"/>
              </a:rPr>
            </a:br>
            <a:r>
              <a:rPr lang="en" sz="2200" b="0" i="0" u="none" strike="noStrike" cap="none" baseline="0" dirty="0">
                <a:solidFill>
                  <a:schemeClr val="dk1"/>
                </a:solidFill>
                <a:latin typeface="Arial Narrow"/>
                <a:ea typeface="Arial Narrow"/>
                <a:cs typeface="Arial Narrow"/>
                <a:sym typeface="Arial Narrow"/>
              </a:rPr>
              <a:t>eyes), fatigue, </a:t>
            </a:r>
            <a:r>
              <a:rPr lang="en" sz="2200" b="1" i="0" u="none" strike="noStrike" cap="none" baseline="0" dirty="0">
                <a:solidFill>
                  <a:schemeClr val="dk1"/>
                </a:solidFill>
                <a:latin typeface="Arial Narrow"/>
                <a:ea typeface="Arial Narrow"/>
                <a:cs typeface="Arial Narrow"/>
                <a:sym typeface="Arial Narrow"/>
              </a:rPr>
              <a:t>abdominal pain</a:t>
            </a:r>
            <a:r>
              <a:rPr lang="en" sz="2200" b="0" i="0" u="none" strike="noStrike" cap="none" baseline="0" dirty="0">
                <a:solidFill>
                  <a:schemeClr val="dk1"/>
                </a:solidFill>
                <a:latin typeface="Arial Narrow"/>
                <a:ea typeface="Arial Narrow"/>
                <a:cs typeface="Arial Narrow"/>
                <a:sym typeface="Arial Narrow"/>
              </a:rPr>
              <a:t>, loss of appetite, </a:t>
            </a:r>
            <a:r>
              <a:rPr lang="en" sz="2200" b="1" i="0" u="none" strike="noStrike" cap="none" baseline="0" dirty="0">
                <a:solidFill>
                  <a:schemeClr val="dk1"/>
                </a:solidFill>
                <a:latin typeface="Arial Narrow"/>
                <a:ea typeface="Arial Narrow"/>
                <a:cs typeface="Arial Narrow"/>
                <a:sym typeface="Arial Narrow"/>
              </a:rPr>
              <a:t>nausea</a:t>
            </a:r>
            <a:r>
              <a:rPr lang="en" sz="2200" b="0" i="0" u="none" strike="noStrike" cap="none" baseline="0" dirty="0">
                <a:solidFill>
                  <a:schemeClr val="dk1"/>
                </a:solidFill>
                <a:latin typeface="Arial Narrow"/>
                <a:ea typeface="Arial Narrow"/>
                <a:cs typeface="Arial Narrow"/>
                <a:sym typeface="Arial Narrow"/>
              </a:rPr>
              <a:t>, and </a:t>
            </a:r>
            <a:r>
              <a:rPr lang="en" sz="2200" b="1" i="0" u="none" strike="noStrike" cap="none" baseline="0" dirty="0">
                <a:solidFill>
                  <a:schemeClr val="dk1"/>
                </a:solidFill>
                <a:latin typeface="Arial Narrow"/>
                <a:ea typeface="Arial Narrow"/>
                <a:cs typeface="Arial Narrow"/>
                <a:sym typeface="Arial Narrow"/>
              </a:rPr>
              <a:t>vomiting</a:t>
            </a:r>
            <a:r>
              <a:rPr lang="en" sz="2200" b="0" i="0" u="none" strike="noStrike" cap="none" baseline="0" dirty="0">
                <a:solidFill>
                  <a:schemeClr val="dk1"/>
                </a:solidFill>
                <a:latin typeface="Arial Narrow"/>
                <a:ea typeface="Arial Narrow"/>
                <a:cs typeface="Arial Narrow"/>
                <a:sym typeface="Arial Narrow"/>
              </a:rPr>
              <a:t>.  </a:t>
            </a:r>
          </a:p>
          <a:p>
            <a:pPr marL="228600" marR="0" lvl="0" indent="-104140" algn="l" rtl="0">
              <a:lnSpc>
                <a:spcPct val="80000"/>
              </a:lnSpc>
              <a:spcBef>
                <a:spcPts val="1000"/>
              </a:spcBef>
              <a:spcAft>
                <a:spcPts val="0"/>
              </a:spcAft>
              <a:buClr>
                <a:schemeClr val="accent1"/>
              </a:buClr>
              <a:buSzPct val="100000"/>
              <a:buFont typeface="Arial"/>
              <a:buChar char="•"/>
            </a:pPr>
            <a:r>
              <a:rPr lang="en" sz="2200" b="0" i="0" u="none" strike="noStrike" cap="none" baseline="0" dirty="0">
                <a:solidFill>
                  <a:schemeClr val="bg2"/>
                </a:solidFill>
                <a:latin typeface="Arial Narrow"/>
                <a:ea typeface="Arial Narrow"/>
                <a:cs typeface="Arial Narrow"/>
                <a:sym typeface="Arial Narrow"/>
              </a:rPr>
              <a:t>There is </a:t>
            </a:r>
            <a:r>
              <a:rPr lang="en" sz="2200" b="1" i="0" u="none" strike="noStrike" cap="none" baseline="0" dirty="0">
                <a:solidFill>
                  <a:schemeClr val="bg2"/>
                </a:solidFill>
                <a:latin typeface="Arial Narrow"/>
                <a:ea typeface="Arial Narrow"/>
                <a:cs typeface="Arial Narrow"/>
                <a:sym typeface="Arial Narrow"/>
              </a:rPr>
              <a:t>no treatment</a:t>
            </a:r>
            <a:r>
              <a:rPr lang="en" sz="2200" b="0" i="0" u="none" strike="noStrike" cap="none" baseline="0" dirty="0">
                <a:solidFill>
                  <a:schemeClr val="bg2"/>
                </a:solidFill>
                <a:latin typeface="Arial Narrow"/>
                <a:ea typeface="Arial Narrow"/>
                <a:cs typeface="Arial Narrow"/>
                <a:sym typeface="Arial Narrow"/>
              </a:rPr>
              <a:t> for hepatitis A- they only treat the symptoms</a:t>
            </a:r>
            <a:r>
              <a:rPr lang="en" sz="2200" b="0" i="0" u="none" strike="noStrike" cap="none" baseline="0" dirty="0">
                <a:solidFill>
                  <a:schemeClr val="dk1"/>
                </a:solidFill>
                <a:latin typeface="Arial Narrow"/>
                <a:ea typeface="Arial Narrow"/>
                <a:cs typeface="Arial Narrow"/>
                <a:sym typeface="Arial Narrow"/>
              </a:rPr>
              <a:t>.  </a:t>
            </a:r>
          </a:p>
        </p:txBody>
      </p:sp>
      <p:pic>
        <p:nvPicPr>
          <p:cNvPr id="274" name="Shape 274"/>
          <p:cNvPicPr preferRelativeResize="0"/>
          <p:nvPr/>
        </p:nvPicPr>
        <p:blipFill rotWithShape="1">
          <a:blip r:embed="rId3">
            <a:alphaModFix/>
          </a:blip>
          <a:srcRect/>
          <a:stretch/>
        </p:blipFill>
        <p:spPr>
          <a:xfrm>
            <a:off x="7182163" y="57147"/>
            <a:ext cx="1636799" cy="132030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 calcmode="lin" valueType="num">
                                      <p:cBhvr additive="base">
                                        <p:cTn id="7" dur="500"/>
                                        <p:tgtEl>
                                          <p:spTgt spid="27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73">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73">
                                            <p:txEl>
                                              <p:pRg st="1" end="1"/>
                                            </p:txEl>
                                          </p:spTgt>
                                        </p:tgtEl>
                                        <p:attrNameLst>
                                          <p:attrName>style.visibility</p:attrName>
                                        </p:attrNameLst>
                                      </p:cBhvr>
                                      <p:to>
                                        <p:strVal val="visible"/>
                                      </p:to>
                                    </p:set>
                                    <p:anim calcmode="lin" valueType="num">
                                      <p:cBhvr additive="base">
                                        <p:cTn id="13" dur="500"/>
                                        <p:tgtEl>
                                          <p:spTgt spid="273">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273">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73">
                                            <p:txEl>
                                              <p:pRg st="2" end="2"/>
                                            </p:txEl>
                                          </p:spTgt>
                                        </p:tgtEl>
                                        <p:attrNameLst>
                                          <p:attrName>style.visibility</p:attrName>
                                        </p:attrNameLst>
                                      </p:cBhvr>
                                      <p:to>
                                        <p:strVal val="visible"/>
                                      </p:to>
                                    </p:set>
                                    <p:anim calcmode="lin" valueType="num">
                                      <p:cBhvr additive="base">
                                        <p:cTn id="19" dur="500"/>
                                        <p:tgtEl>
                                          <p:spTgt spid="273">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273">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73">
                                            <p:txEl>
                                              <p:pRg st="3" end="3"/>
                                            </p:txEl>
                                          </p:spTgt>
                                        </p:tgtEl>
                                        <p:attrNameLst>
                                          <p:attrName>style.visibility</p:attrName>
                                        </p:attrNameLst>
                                      </p:cBhvr>
                                      <p:to>
                                        <p:strVal val="visible"/>
                                      </p:to>
                                    </p:set>
                                    <p:anim calcmode="lin" valueType="num">
                                      <p:cBhvr additive="base">
                                        <p:cTn id="25" dur="500"/>
                                        <p:tgtEl>
                                          <p:spTgt spid="273">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273">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73">
                                            <p:txEl>
                                              <p:pRg st="4" end="4"/>
                                            </p:txEl>
                                          </p:spTgt>
                                        </p:tgtEl>
                                        <p:attrNameLst>
                                          <p:attrName>style.visibility</p:attrName>
                                        </p:attrNameLst>
                                      </p:cBhvr>
                                      <p:to>
                                        <p:strVal val="visible"/>
                                      </p:to>
                                    </p:set>
                                    <p:anim calcmode="lin" valueType="num">
                                      <p:cBhvr additive="base">
                                        <p:cTn id="31" dur="500"/>
                                        <p:tgtEl>
                                          <p:spTgt spid="273">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273">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73">
                                            <p:txEl>
                                              <p:pRg st="5" end="5"/>
                                            </p:txEl>
                                          </p:spTgt>
                                        </p:tgtEl>
                                        <p:attrNameLst>
                                          <p:attrName>style.visibility</p:attrName>
                                        </p:attrNameLst>
                                      </p:cBhvr>
                                      <p:to>
                                        <p:strVal val="visible"/>
                                      </p:to>
                                    </p:set>
                                    <p:anim calcmode="lin" valueType="num">
                                      <p:cBhvr additive="base">
                                        <p:cTn id="37" dur="500"/>
                                        <p:tgtEl>
                                          <p:spTgt spid="273">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273">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85750"/>
            <a:ext cx="8229600"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SALMONELLA </a:t>
            </a:r>
          </a:p>
        </p:txBody>
      </p:sp>
      <p:sp>
        <p:nvSpPr>
          <p:cNvPr id="280" name="Shape 280"/>
          <p:cNvSpPr txBox="1">
            <a:spLocks noGrp="1"/>
          </p:cNvSpPr>
          <p:nvPr>
            <p:ph type="body" idx="1"/>
          </p:nvPr>
        </p:nvSpPr>
        <p:spPr>
          <a:xfrm>
            <a:off x="247950" y="1101400"/>
            <a:ext cx="7803299" cy="3039899"/>
          </a:xfrm>
          <a:prstGeom prst="rect">
            <a:avLst/>
          </a:prstGeom>
          <a:noFill/>
          <a:ln>
            <a:noFill/>
          </a:ln>
        </p:spPr>
        <p:txBody>
          <a:bodyPr lIns="91425" tIns="45700" rIns="91425" bIns="45700" anchor="ctr" anchorCtr="0">
            <a:noAutofit/>
          </a:bodyPr>
          <a:lstStyle/>
          <a:p>
            <a:pPr marL="228600" marR="0" lvl="0" indent="-83820" algn="l" rtl="0">
              <a:lnSpc>
                <a:spcPct val="80000"/>
              </a:lnSpc>
              <a:spcBef>
                <a:spcPts val="0"/>
              </a:spcBef>
              <a:spcAft>
                <a:spcPts val="0"/>
              </a:spcAft>
              <a:buClr>
                <a:schemeClr val="accent1"/>
              </a:buClr>
              <a:buSzPct val="100000"/>
              <a:buFont typeface="Arial"/>
              <a:buChar char="•"/>
            </a:pPr>
            <a:r>
              <a:rPr lang="en" sz="2200" b="0" i="0" u="none" strike="noStrike" cap="none" baseline="0">
                <a:solidFill>
                  <a:schemeClr val="dk1"/>
                </a:solidFill>
                <a:latin typeface="Arial Narrow"/>
                <a:ea typeface="Arial Narrow"/>
                <a:cs typeface="Arial Narrow"/>
                <a:sym typeface="Arial Narrow"/>
              </a:rPr>
              <a:t>Cause of the illness: this is a </a:t>
            </a:r>
            <a:r>
              <a:rPr lang="en" sz="2200" b="1" i="0" u="none" strike="noStrike" cap="none" baseline="0">
                <a:solidFill>
                  <a:schemeClr val="dk1"/>
                </a:solidFill>
                <a:latin typeface="Arial Narrow"/>
                <a:ea typeface="Arial Narrow"/>
                <a:cs typeface="Arial Narrow"/>
                <a:sym typeface="Arial Narrow"/>
              </a:rPr>
              <a:t>bacterial infection</a:t>
            </a:r>
            <a:r>
              <a:rPr lang="en" sz="2200" b="0" i="0" u="none" strike="noStrike" cap="none" baseline="0">
                <a:solidFill>
                  <a:schemeClr val="dk1"/>
                </a:solidFill>
                <a:latin typeface="Arial Narrow"/>
                <a:ea typeface="Arial Narrow"/>
                <a:cs typeface="Arial Narrow"/>
                <a:sym typeface="Arial Narrow"/>
              </a:rPr>
              <a:t> that may occur after eating </a:t>
            </a:r>
            <a:r>
              <a:rPr lang="en" sz="2200" b="1" i="0" u="none" strike="noStrike" cap="none" baseline="0">
                <a:solidFill>
                  <a:schemeClr val="dk1"/>
                </a:solidFill>
                <a:latin typeface="Arial Narrow"/>
                <a:ea typeface="Arial Narrow"/>
                <a:cs typeface="Arial Narrow"/>
                <a:sym typeface="Arial Narrow"/>
              </a:rPr>
              <a:t>contaminated food</a:t>
            </a:r>
            <a:r>
              <a:rPr lang="en" sz="2200" b="0" i="0" u="none" strike="noStrike" cap="none" baseline="0">
                <a:solidFill>
                  <a:schemeClr val="dk1"/>
                </a:solidFill>
                <a:latin typeface="Arial Narrow"/>
                <a:ea typeface="Arial Narrow"/>
                <a:cs typeface="Arial Narrow"/>
                <a:sym typeface="Arial Narrow"/>
              </a:rPr>
              <a:t> such as raw chicken or raw eggs.   </a:t>
            </a:r>
          </a:p>
          <a:p>
            <a:pPr marL="228600" marR="0" lvl="0" indent="-83820" algn="l" rtl="0">
              <a:lnSpc>
                <a:spcPct val="80000"/>
              </a:lnSpc>
              <a:spcBef>
                <a:spcPts val="1000"/>
              </a:spcBef>
              <a:spcAft>
                <a:spcPts val="0"/>
              </a:spcAft>
              <a:buClr>
                <a:schemeClr val="accent1"/>
              </a:buClr>
              <a:buSzPct val="100000"/>
              <a:buFont typeface="Arial"/>
              <a:buChar char="•"/>
            </a:pPr>
            <a:r>
              <a:rPr lang="en" sz="2200" b="0" i="0" u="none" strike="noStrike" cap="none" baseline="0">
                <a:solidFill>
                  <a:schemeClr val="dk1"/>
                </a:solidFill>
                <a:latin typeface="Arial Narrow"/>
                <a:ea typeface="Arial Narrow"/>
                <a:cs typeface="Arial Narrow"/>
                <a:sym typeface="Arial Narrow"/>
              </a:rPr>
              <a:t>Some animals, such as reptiles, baby chicks, and baby ducks, may also carry salmonella and pass it in their feces. </a:t>
            </a:r>
            <a:r>
              <a:rPr lang="en" sz="2200" b="1" i="0" u="none" strike="noStrike" cap="none" baseline="0">
                <a:solidFill>
                  <a:schemeClr val="dk1"/>
                </a:solidFill>
                <a:latin typeface="Arial Narrow"/>
                <a:ea typeface="Arial Narrow"/>
                <a:cs typeface="Arial Narrow"/>
                <a:sym typeface="Arial Narrow"/>
              </a:rPr>
              <a:t>Cats and dogs</a:t>
            </a:r>
            <a:r>
              <a:rPr lang="en" sz="2200" b="0" i="0" u="none" strike="noStrike" cap="none" baseline="0">
                <a:solidFill>
                  <a:schemeClr val="dk1"/>
                </a:solidFill>
                <a:latin typeface="Arial Narrow"/>
                <a:ea typeface="Arial Narrow"/>
                <a:cs typeface="Arial Narrow"/>
                <a:sym typeface="Arial Narrow"/>
              </a:rPr>
              <a:t> can also carry salmonella in their feces as well. </a:t>
            </a:r>
          </a:p>
          <a:p>
            <a:pPr marL="228600" marR="0" lvl="0" indent="-83820" algn="l" rtl="0">
              <a:lnSpc>
                <a:spcPct val="80000"/>
              </a:lnSpc>
              <a:spcBef>
                <a:spcPts val="1000"/>
              </a:spcBef>
              <a:spcAft>
                <a:spcPts val="0"/>
              </a:spcAft>
              <a:buClr>
                <a:schemeClr val="accent1"/>
              </a:buClr>
              <a:buSzPct val="100000"/>
              <a:buFont typeface="Arial"/>
              <a:buChar char="•"/>
            </a:pPr>
            <a:r>
              <a:rPr lang="en" sz="2200" b="0" i="0" u="none" strike="noStrike" cap="none" baseline="0">
                <a:solidFill>
                  <a:schemeClr val="dk1"/>
                </a:solidFill>
                <a:latin typeface="Arial Narrow"/>
                <a:ea typeface="Arial Narrow"/>
                <a:cs typeface="Arial Narrow"/>
                <a:sym typeface="Arial Narrow"/>
              </a:rPr>
              <a:t>Time for symptoms to occur: they begin </a:t>
            </a:r>
            <a:r>
              <a:rPr lang="en" sz="2200" b="1" i="0" u="none" strike="noStrike" cap="none" baseline="0">
                <a:solidFill>
                  <a:schemeClr val="dk1"/>
                </a:solidFill>
                <a:latin typeface="Arial Narrow"/>
                <a:ea typeface="Arial Narrow"/>
                <a:cs typeface="Arial Narrow"/>
                <a:sym typeface="Arial Narrow"/>
              </a:rPr>
              <a:t>one to three days</a:t>
            </a:r>
            <a:r>
              <a:rPr lang="en" sz="2200" b="0" i="0" u="none" strike="noStrike" cap="none" baseline="0">
                <a:solidFill>
                  <a:schemeClr val="dk1"/>
                </a:solidFill>
                <a:latin typeface="Arial Narrow"/>
                <a:ea typeface="Arial Narrow"/>
                <a:cs typeface="Arial Narrow"/>
                <a:sym typeface="Arial Narrow"/>
              </a:rPr>
              <a:t> after the infection. </a:t>
            </a:r>
          </a:p>
          <a:p>
            <a:pPr marL="228600" marR="0" lvl="0" indent="-83820" algn="l" rtl="0">
              <a:lnSpc>
                <a:spcPct val="80000"/>
              </a:lnSpc>
              <a:spcBef>
                <a:spcPts val="1000"/>
              </a:spcBef>
              <a:spcAft>
                <a:spcPts val="0"/>
              </a:spcAft>
              <a:buClr>
                <a:schemeClr val="accent1"/>
              </a:buClr>
              <a:buSzPct val="100000"/>
              <a:buFont typeface="Arial"/>
              <a:buChar char="•"/>
            </a:pPr>
            <a:r>
              <a:rPr lang="en" sz="2200" b="0" i="0" u="none" strike="noStrike" cap="none" baseline="0">
                <a:solidFill>
                  <a:schemeClr val="dk1"/>
                </a:solidFill>
                <a:latin typeface="Arial Narrow"/>
                <a:ea typeface="Arial Narrow"/>
                <a:cs typeface="Arial Narrow"/>
                <a:sym typeface="Arial Narrow"/>
              </a:rPr>
              <a:t>Salmonella infection causes </a:t>
            </a:r>
            <a:r>
              <a:rPr lang="en" sz="2200" b="1" i="0" u="none" strike="noStrike" cap="none" baseline="0">
                <a:solidFill>
                  <a:schemeClr val="dk1"/>
                </a:solidFill>
                <a:latin typeface="Arial Narrow"/>
                <a:ea typeface="Arial Narrow"/>
                <a:cs typeface="Arial Narrow"/>
                <a:sym typeface="Arial Narrow"/>
              </a:rPr>
              <a:t>diarrhea, fever, and stomach pain</a:t>
            </a:r>
            <a:r>
              <a:rPr lang="en" sz="2200" b="0" i="0" u="none" strike="noStrike" cap="none" baseline="0">
                <a:solidFill>
                  <a:schemeClr val="dk1"/>
                </a:solidFill>
                <a:latin typeface="Arial Narrow"/>
                <a:ea typeface="Arial Narrow"/>
                <a:cs typeface="Arial Narrow"/>
                <a:sym typeface="Arial Narrow"/>
              </a:rPr>
              <a:t>.</a:t>
            </a:r>
          </a:p>
        </p:txBody>
      </p:sp>
      <p:pic>
        <p:nvPicPr>
          <p:cNvPr id="281" name="Shape 281"/>
          <p:cNvPicPr preferRelativeResize="0"/>
          <p:nvPr/>
        </p:nvPicPr>
        <p:blipFill rotWithShape="1">
          <a:blip r:embed="rId3">
            <a:alphaModFix/>
          </a:blip>
          <a:srcRect/>
          <a:stretch/>
        </p:blipFill>
        <p:spPr>
          <a:xfrm>
            <a:off x="6795376" y="457199"/>
            <a:ext cx="1803300" cy="1028700"/>
          </a:xfrm>
          <a:prstGeom prst="rect">
            <a:avLst/>
          </a:prstGeom>
          <a:noFill/>
          <a:ln>
            <a:noFill/>
          </a:ln>
        </p:spPr>
      </p:pic>
      <p:sp>
        <p:nvSpPr>
          <p:cNvPr id="282" name="Shape 282"/>
          <p:cNvSpPr txBox="1">
            <a:spLocks noGrp="1"/>
          </p:cNvSpPr>
          <p:nvPr>
            <p:ph type="body" idx="2"/>
          </p:nvPr>
        </p:nvSpPr>
        <p:spPr>
          <a:xfrm flipH="1">
            <a:off x="8686800" y="1485900"/>
            <a:ext cx="152399" cy="3086099"/>
          </a:xfrm>
          <a:prstGeom prst="rect">
            <a:avLst/>
          </a:prstGeom>
          <a:noFill/>
          <a:ln>
            <a:noFill/>
          </a:ln>
        </p:spPr>
        <p:txBody>
          <a:bodyPr lIns="91425" tIns="45700" rIns="91425" bIns="45700" anchor="ctr" anchorCtr="0">
            <a:noAutofit/>
          </a:bodyPr>
          <a:lstStyle/>
          <a:p>
            <a:pPr marL="228600" marR="0" lvl="0" indent="-25400" algn="l" rtl="0">
              <a:lnSpc>
                <a:spcPct val="120000"/>
              </a:lnSpc>
              <a:spcBef>
                <a:spcPts val="0"/>
              </a:spcBef>
              <a:spcAft>
                <a:spcPts val="0"/>
              </a:spcAft>
              <a:buClr>
                <a:schemeClr val="accent1"/>
              </a:buClr>
              <a:buFont typeface="Arial"/>
              <a:buNone/>
            </a:pPr>
            <a:endParaRPr sz="2000" b="0" i="0" u="none" strike="noStrike" cap="none" baseline="0">
              <a:solidFill>
                <a:schemeClr val="dk1"/>
              </a:solidFill>
              <a:latin typeface="Impact"/>
              <a:ea typeface="Impact"/>
              <a:cs typeface="Impact"/>
              <a:sym typeface="Impac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anim calcmode="lin" valueType="num">
                                      <p:cBhvr additive="base">
                                        <p:cTn id="7" dur="500"/>
                                        <p:tgtEl>
                                          <p:spTgt spid="28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80">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80">
                                            <p:txEl>
                                              <p:pRg st="1" end="1"/>
                                            </p:txEl>
                                          </p:spTgt>
                                        </p:tgtEl>
                                        <p:attrNameLst>
                                          <p:attrName>style.visibility</p:attrName>
                                        </p:attrNameLst>
                                      </p:cBhvr>
                                      <p:to>
                                        <p:strVal val="visible"/>
                                      </p:to>
                                    </p:set>
                                    <p:anim calcmode="lin" valueType="num">
                                      <p:cBhvr additive="base">
                                        <p:cTn id="13" dur="500"/>
                                        <p:tgtEl>
                                          <p:spTgt spid="280">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280">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80">
                                            <p:txEl>
                                              <p:pRg st="2" end="2"/>
                                            </p:txEl>
                                          </p:spTgt>
                                        </p:tgtEl>
                                        <p:attrNameLst>
                                          <p:attrName>style.visibility</p:attrName>
                                        </p:attrNameLst>
                                      </p:cBhvr>
                                      <p:to>
                                        <p:strVal val="visible"/>
                                      </p:to>
                                    </p:set>
                                    <p:anim calcmode="lin" valueType="num">
                                      <p:cBhvr additive="base">
                                        <p:cTn id="19" dur="500"/>
                                        <p:tgtEl>
                                          <p:spTgt spid="280">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280">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80">
                                            <p:txEl>
                                              <p:pRg st="3" end="3"/>
                                            </p:txEl>
                                          </p:spTgt>
                                        </p:tgtEl>
                                        <p:attrNameLst>
                                          <p:attrName>style.visibility</p:attrName>
                                        </p:attrNameLst>
                                      </p:cBhvr>
                                      <p:to>
                                        <p:strVal val="visible"/>
                                      </p:to>
                                    </p:set>
                                    <p:anim calcmode="lin" valueType="num">
                                      <p:cBhvr additive="base">
                                        <p:cTn id="25" dur="500"/>
                                        <p:tgtEl>
                                          <p:spTgt spid="280">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280">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57150"/>
            <a:ext cx="8229600"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LEAD POISONING </a:t>
            </a:r>
          </a:p>
        </p:txBody>
      </p:sp>
      <p:sp>
        <p:nvSpPr>
          <p:cNvPr id="288" name="Shape 288"/>
          <p:cNvSpPr txBox="1">
            <a:spLocks noGrp="1"/>
          </p:cNvSpPr>
          <p:nvPr>
            <p:ph type="body" idx="1"/>
          </p:nvPr>
        </p:nvSpPr>
        <p:spPr>
          <a:xfrm>
            <a:off x="314000" y="832525"/>
            <a:ext cx="7957499" cy="3330600"/>
          </a:xfrm>
          <a:prstGeom prst="rect">
            <a:avLst/>
          </a:prstGeom>
          <a:noFill/>
          <a:ln>
            <a:noFill/>
          </a:ln>
        </p:spPr>
        <p:txBody>
          <a:bodyPr lIns="91425" tIns="45700" rIns="91425" bIns="45700" anchor="ctr" anchorCtr="0">
            <a:noAutofit/>
          </a:bodyPr>
          <a:lstStyle/>
          <a:p>
            <a:pPr marL="228600" marR="0" lvl="0" indent="-83820" algn="l" rtl="0">
              <a:lnSpc>
                <a:spcPct val="80000"/>
              </a:lnSpc>
              <a:spcBef>
                <a:spcPts val="0"/>
              </a:spcBef>
              <a:spcAft>
                <a:spcPts val="0"/>
              </a:spcAft>
              <a:buClr>
                <a:schemeClr val="accent1"/>
              </a:buClr>
              <a:buSzPct val="100000"/>
              <a:buFont typeface="Arial"/>
              <a:buChar char="•"/>
            </a:pPr>
            <a:r>
              <a:rPr lang="en" sz="2200" b="0" i="0" u="none" strike="noStrike" cap="none" baseline="0">
                <a:solidFill>
                  <a:schemeClr val="dk1"/>
                </a:solidFill>
                <a:latin typeface="Arial Narrow"/>
                <a:ea typeface="Arial Narrow"/>
                <a:cs typeface="Arial Narrow"/>
                <a:sym typeface="Arial Narrow"/>
              </a:rPr>
              <a:t>Cause of the illness: </a:t>
            </a:r>
            <a:r>
              <a:rPr lang="en" sz="2200" b="1" i="0" u="none" strike="noStrike" cap="none" baseline="0">
                <a:solidFill>
                  <a:schemeClr val="dk1"/>
                </a:solidFill>
                <a:latin typeface="Arial Narrow"/>
                <a:ea typeface="Arial Narrow"/>
                <a:cs typeface="Arial Narrow"/>
                <a:sym typeface="Arial Narrow"/>
              </a:rPr>
              <a:t>lead</a:t>
            </a:r>
            <a:r>
              <a:rPr lang="en" sz="2200" b="0" i="0" u="none" strike="noStrike" cap="none" baseline="0">
                <a:solidFill>
                  <a:schemeClr val="dk1"/>
                </a:solidFill>
                <a:latin typeface="Arial Narrow"/>
                <a:ea typeface="Arial Narrow"/>
                <a:cs typeface="Arial Narrow"/>
                <a:sym typeface="Arial Narrow"/>
              </a:rPr>
              <a:t> is a </a:t>
            </a:r>
            <a:r>
              <a:rPr lang="en" sz="2200" b="1" i="0" u="none" strike="noStrike" cap="none" baseline="0">
                <a:solidFill>
                  <a:schemeClr val="dk1"/>
                </a:solidFill>
                <a:latin typeface="Arial Narrow"/>
                <a:ea typeface="Arial Narrow"/>
                <a:cs typeface="Arial Narrow"/>
                <a:sym typeface="Arial Narrow"/>
              </a:rPr>
              <a:t>soft, heavy blue gray metal</a:t>
            </a:r>
            <a:r>
              <a:rPr lang="en" sz="2200" b="0" i="0" u="none" strike="noStrike" cap="none" baseline="0">
                <a:solidFill>
                  <a:schemeClr val="dk1"/>
                </a:solidFill>
                <a:latin typeface="Arial Narrow"/>
                <a:ea typeface="Arial Narrow"/>
                <a:cs typeface="Arial Narrow"/>
                <a:sym typeface="Arial Narrow"/>
              </a:rPr>
              <a:t> naturally occurring in the earth’s crust.  </a:t>
            </a:r>
          </a:p>
          <a:p>
            <a:pPr marL="228600" marR="0" lvl="0" indent="-83820" algn="l" rtl="0">
              <a:lnSpc>
                <a:spcPct val="80000"/>
              </a:lnSpc>
              <a:spcBef>
                <a:spcPts val="1000"/>
              </a:spcBef>
              <a:spcAft>
                <a:spcPts val="0"/>
              </a:spcAft>
              <a:buClr>
                <a:schemeClr val="accent1"/>
              </a:buClr>
              <a:buSzPct val="100000"/>
              <a:buFont typeface="Arial"/>
              <a:buChar char="•"/>
            </a:pPr>
            <a:r>
              <a:rPr lang="en" sz="2200" b="0" i="0" u="none" strike="noStrike" cap="none" baseline="0">
                <a:solidFill>
                  <a:schemeClr val="dk1"/>
                </a:solidFill>
                <a:latin typeface="Arial Narrow"/>
                <a:ea typeface="Arial Narrow"/>
                <a:cs typeface="Arial Narrow"/>
                <a:sym typeface="Arial Narrow"/>
              </a:rPr>
              <a:t>Lead used to be common in </a:t>
            </a:r>
            <a:r>
              <a:rPr lang="en" sz="2200" b="1" i="0" u="none" strike="noStrike" cap="none" baseline="0">
                <a:solidFill>
                  <a:schemeClr val="dk1"/>
                </a:solidFill>
                <a:latin typeface="Arial Narrow"/>
                <a:ea typeface="Arial Narrow"/>
                <a:cs typeface="Arial Narrow"/>
                <a:sym typeface="Arial Narrow"/>
              </a:rPr>
              <a:t>paints</a:t>
            </a:r>
            <a:r>
              <a:rPr lang="en" sz="2200" b="0" i="0" u="none" strike="noStrike" cap="none" baseline="0">
                <a:solidFill>
                  <a:schemeClr val="dk1"/>
                </a:solidFill>
                <a:latin typeface="Arial Narrow"/>
                <a:ea typeface="Arial Narrow"/>
                <a:cs typeface="Arial Narrow"/>
                <a:sym typeface="Arial Narrow"/>
              </a:rPr>
              <a:t>, and is still found in </a:t>
            </a:r>
            <a:r>
              <a:rPr lang="en" sz="2200" b="1" i="0" u="none" strike="noStrike" cap="none" baseline="0">
                <a:solidFill>
                  <a:schemeClr val="dk1"/>
                </a:solidFill>
                <a:latin typeface="Arial Narrow"/>
                <a:ea typeface="Arial Narrow"/>
                <a:cs typeface="Arial Narrow"/>
                <a:sym typeface="Arial Narrow"/>
              </a:rPr>
              <a:t>batteries</a:t>
            </a:r>
            <a:r>
              <a:rPr lang="en" sz="2200" b="0" i="0" u="none" strike="noStrike" cap="none" baseline="0">
                <a:solidFill>
                  <a:schemeClr val="dk1"/>
                </a:solidFill>
                <a:latin typeface="Arial Narrow"/>
                <a:ea typeface="Arial Narrow"/>
                <a:cs typeface="Arial Narrow"/>
                <a:sym typeface="Arial Narrow"/>
              </a:rPr>
              <a:t>, </a:t>
            </a:r>
            <a:r>
              <a:rPr lang="en" sz="2200" b="1" i="0" u="none" strike="noStrike" cap="none" baseline="0">
                <a:solidFill>
                  <a:schemeClr val="dk1"/>
                </a:solidFill>
                <a:latin typeface="Arial Narrow"/>
                <a:ea typeface="Arial Narrow"/>
                <a:cs typeface="Arial Narrow"/>
                <a:sym typeface="Arial Narrow"/>
              </a:rPr>
              <a:t>solder </a:t>
            </a:r>
            <a:r>
              <a:rPr lang="en" sz="2200" b="0" i="0" u="none" strike="noStrike" cap="none" baseline="0">
                <a:solidFill>
                  <a:schemeClr val="dk1"/>
                </a:solidFill>
                <a:latin typeface="Arial Narrow"/>
                <a:ea typeface="Arial Narrow"/>
                <a:cs typeface="Arial Narrow"/>
                <a:sym typeface="Arial Narrow"/>
              </a:rPr>
              <a:t>used for</a:t>
            </a:r>
            <a:r>
              <a:rPr lang="en" sz="2200" b="1" i="0" u="none" strike="noStrike" cap="none" baseline="0">
                <a:solidFill>
                  <a:schemeClr val="dk1"/>
                </a:solidFill>
                <a:latin typeface="Arial Narrow"/>
                <a:ea typeface="Arial Narrow"/>
                <a:cs typeface="Arial Narrow"/>
                <a:sym typeface="Arial Narrow"/>
              </a:rPr>
              <a:t> repairing metal containers</a:t>
            </a:r>
            <a:r>
              <a:rPr lang="en" sz="2200" b="0" i="0" u="none" strike="noStrike" cap="none" baseline="0">
                <a:solidFill>
                  <a:schemeClr val="dk1"/>
                </a:solidFill>
                <a:latin typeface="Arial Narrow"/>
                <a:ea typeface="Arial Narrow"/>
                <a:cs typeface="Arial Narrow"/>
                <a:sym typeface="Arial Narrow"/>
              </a:rPr>
              <a:t>, bullets, and roofing materials. It also exists in food cans that have not been soldered properly. </a:t>
            </a:r>
          </a:p>
          <a:p>
            <a:pPr marL="228600" marR="0" lvl="0" indent="-83820" algn="l" rtl="0">
              <a:lnSpc>
                <a:spcPct val="80000"/>
              </a:lnSpc>
              <a:spcBef>
                <a:spcPts val="1000"/>
              </a:spcBef>
              <a:spcAft>
                <a:spcPts val="0"/>
              </a:spcAft>
              <a:buClr>
                <a:schemeClr val="accent1"/>
              </a:buClr>
              <a:buSzPct val="100000"/>
              <a:buFont typeface="Arial"/>
              <a:buChar char="•"/>
            </a:pPr>
            <a:r>
              <a:rPr lang="en" sz="2200" b="0" i="0" u="none" strike="noStrike" cap="none" baseline="0">
                <a:solidFill>
                  <a:schemeClr val="dk1"/>
                </a:solidFill>
                <a:latin typeface="Arial Narrow"/>
                <a:ea typeface="Arial Narrow"/>
                <a:cs typeface="Arial Narrow"/>
                <a:sym typeface="Arial Narrow"/>
              </a:rPr>
              <a:t>Time for symptoms to occur: </a:t>
            </a:r>
            <a:r>
              <a:rPr lang="en" sz="2200" b="1" i="0" u="none" strike="noStrike" cap="none" baseline="0">
                <a:solidFill>
                  <a:schemeClr val="dk1"/>
                </a:solidFill>
                <a:latin typeface="Arial Narrow"/>
                <a:ea typeface="Arial Narrow"/>
                <a:cs typeface="Arial Narrow"/>
                <a:sym typeface="Arial Narrow"/>
              </a:rPr>
              <a:t>within 30 minutes to an hour</a:t>
            </a:r>
            <a:r>
              <a:rPr lang="en" sz="2200" b="0" i="0" u="none" strike="noStrike" cap="none" baseline="0">
                <a:solidFill>
                  <a:schemeClr val="dk1"/>
                </a:solidFill>
                <a:latin typeface="Arial Narrow"/>
                <a:ea typeface="Arial Narrow"/>
                <a:cs typeface="Arial Narrow"/>
                <a:sym typeface="Arial Narrow"/>
              </a:rPr>
              <a:t>.</a:t>
            </a:r>
          </a:p>
          <a:p>
            <a:pPr marL="228600" marR="0" lvl="0" indent="-83820" algn="l" rtl="0">
              <a:lnSpc>
                <a:spcPct val="80000"/>
              </a:lnSpc>
              <a:spcBef>
                <a:spcPts val="1000"/>
              </a:spcBef>
              <a:spcAft>
                <a:spcPts val="0"/>
              </a:spcAft>
              <a:buClr>
                <a:schemeClr val="accent1"/>
              </a:buClr>
              <a:buSzPct val="100000"/>
              <a:buFont typeface="Arial"/>
              <a:buChar char="•"/>
            </a:pPr>
            <a:r>
              <a:rPr lang="en" sz="2200" b="0" i="0" u="none" strike="noStrike" cap="none" baseline="0">
                <a:solidFill>
                  <a:schemeClr val="dk1"/>
                </a:solidFill>
                <a:latin typeface="Arial Narrow"/>
                <a:ea typeface="Arial Narrow"/>
                <a:cs typeface="Arial Narrow"/>
                <a:sym typeface="Arial Narrow"/>
              </a:rPr>
              <a:t>Lead poisoning can cause </a:t>
            </a:r>
            <a:r>
              <a:rPr lang="en" sz="2200" b="1" i="0" u="none" strike="noStrike" cap="none" baseline="0">
                <a:solidFill>
                  <a:schemeClr val="dk1"/>
                </a:solidFill>
                <a:latin typeface="Arial Narrow"/>
                <a:ea typeface="Arial Narrow"/>
                <a:cs typeface="Arial Narrow"/>
                <a:sym typeface="Arial Narrow"/>
              </a:rPr>
              <a:t>stomach pain, diarrhea, and vomiting</a:t>
            </a:r>
            <a:r>
              <a:rPr lang="en" sz="2200" b="0" i="0" u="none" strike="noStrike" cap="none" baseline="0">
                <a:solidFill>
                  <a:schemeClr val="dk1"/>
                </a:solidFill>
                <a:latin typeface="Arial Narrow"/>
                <a:ea typeface="Arial Narrow"/>
                <a:cs typeface="Arial Narrow"/>
                <a:sym typeface="Arial Narrow"/>
              </a:rPr>
              <a:t>. Prolonged exposure can damage the kidneys, cause mental retardation, coma, seizures,</a:t>
            </a:r>
            <a:r>
              <a:rPr lang="en" sz="2200">
                <a:latin typeface="Arial Narrow"/>
                <a:ea typeface="Arial Narrow"/>
                <a:cs typeface="Arial Narrow"/>
                <a:sym typeface="Arial Narrow"/>
              </a:rPr>
              <a:t> </a:t>
            </a:r>
            <a:r>
              <a:rPr lang="en" sz="2200" b="0" i="0" u="none" strike="noStrike" cap="none" baseline="0">
                <a:solidFill>
                  <a:schemeClr val="dk1"/>
                </a:solidFill>
                <a:latin typeface="Arial Narrow"/>
                <a:ea typeface="Arial Narrow"/>
                <a:cs typeface="Arial Narrow"/>
                <a:sym typeface="Arial Narrow"/>
              </a:rPr>
              <a:t>and death.</a:t>
            </a:r>
          </a:p>
        </p:txBody>
      </p:sp>
      <p:pic>
        <p:nvPicPr>
          <p:cNvPr id="289" name="Shape 289"/>
          <p:cNvPicPr preferRelativeResize="0"/>
          <p:nvPr/>
        </p:nvPicPr>
        <p:blipFill rotWithShape="1">
          <a:blip r:embed="rId3">
            <a:alphaModFix/>
          </a:blip>
          <a:srcRect/>
          <a:stretch/>
        </p:blipFill>
        <p:spPr>
          <a:xfrm>
            <a:off x="6988175" y="57150"/>
            <a:ext cx="1698600" cy="1133399"/>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anim calcmode="lin" valueType="num">
                                      <p:cBhvr additive="base">
                                        <p:cTn id="7" dur="500"/>
                                        <p:tgtEl>
                                          <p:spTgt spid="28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88">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88">
                                            <p:txEl>
                                              <p:pRg st="1" end="1"/>
                                            </p:txEl>
                                          </p:spTgt>
                                        </p:tgtEl>
                                        <p:attrNameLst>
                                          <p:attrName>style.visibility</p:attrName>
                                        </p:attrNameLst>
                                      </p:cBhvr>
                                      <p:to>
                                        <p:strVal val="visible"/>
                                      </p:to>
                                    </p:set>
                                    <p:anim calcmode="lin" valueType="num">
                                      <p:cBhvr additive="base">
                                        <p:cTn id="13" dur="500"/>
                                        <p:tgtEl>
                                          <p:spTgt spid="288">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288">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88">
                                            <p:txEl>
                                              <p:pRg st="2" end="2"/>
                                            </p:txEl>
                                          </p:spTgt>
                                        </p:tgtEl>
                                        <p:attrNameLst>
                                          <p:attrName>style.visibility</p:attrName>
                                        </p:attrNameLst>
                                      </p:cBhvr>
                                      <p:to>
                                        <p:strVal val="visible"/>
                                      </p:to>
                                    </p:set>
                                    <p:anim calcmode="lin" valueType="num">
                                      <p:cBhvr additive="base">
                                        <p:cTn id="19" dur="500"/>
                                        <p:tgtEl>
                                          <p:spTgt spid="288">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288">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88">
                                            <p:txEl>
                                              <p:pRg st="3" end="3"/>
                                            </p:txEl>
                                          </p:spTgt>
                                        </p:tgtEl>
                                        <p:attrNameLst>
                                          <p:attrName>style.visibility</p:attrName>
                                        </p:attrNameLst>
                                      </p:cBhvr>
                                      <p:to>
                                        <p:strVal val="visible"/>
                                      </p:to>
                                    </p:set>
                                    <p:anim calcmode="lin" valueType="num">
                                      <p:cBhvr additive="base">
                                        <p:cTn id="25" dur="500"/>
                                        <p:tgtEl>
                                          <p:spTgt spid="288">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288">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4BF9-5613-46D0-B05A-AC19E626CD4F}"/>
              </a:ext>
            </a:extLst>
          </p:cNvPr>
          <p:cNvSpPr>
            <a:spLocks noGrp="1"/>
          </p:cNvSpPr>
          <p:nvPr>
            <p:ph type="title"/>
          </p:nvPr>
        </p:nvSpPr>
        <p:spPr>
          <a:xfrm>
            <a:off x="457200" y="285750"/>
            <a:ext cx="8229600" cy="4192121"/>
          </a:xfrm>
        </p:spPr>
        <p:txBody>
          <a:bodyPr/>
          <a:lstStyle/>
          <a:p>
            <a:r>
              <a:rPr lang="en-US" dirty="0"/>
              <a:t>For something interesting- </a:t>
            </a:r>
            <a:br>
              <a:rPr lang="en-US" dirty="0"/>
            </a:br>
            <a:r>
              <a:rPr lang="en-US" dirty="0"/>
              <a:t>Look up what happened in Flint, Michigan.  </a:t>
            </a:r>
          </a:p>
        </p:txBody>
      </p:sp>
    </p:spTree>
    <p:extLst>
      <p:ext uri="{BB962C8B-B14F-4D97-AF65-F5344CB8AC3E}">
        <p14:creationId xmlns:p14="http://schemas.microsoft.com/office/powerpoint/2010/main" val="309632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0" y="57150"/>
            <a:ext cx="8229600"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CADMIUM POISONING </a:t>
            </a:r>
          </a:p>
        </p:txBody>
      </p:sp>
      <p:sp>
        <p:nvSpPr>
          <p:cNvPr id="295" name="Shape 295"/>
          <p:cNvSpPr txBox="1">
            <a:spLocks noGrp="1"/>
          </p:cNvSpPr>
          <p:nvPr>
            <p:ph type="body" idx="1"/>
          </p:nvPr>
        </p:nvSpPr>
        <p:spPr>
          <a:xfrm>
            <a:off x="280975" y="914150"/>
            <a:ext cx="7825200" cy="3645599"/>
          </a:xfrm>
          <a:prstGeom prst="rect">
            <a:avLst/>
          </a:prstGeom>
          <a:noFill/>
          <a:ln>
            <a:noFill/>
          </a:ln>
        </p:spPr>
        <p:txBody>
          <a:bodyPr lIns="91425" tIns="45700" rIns="91425" bIns="45700" anchor="ctr" anchorCtr="0">
            <a:noAutofit/>
          </a:bodyPr>
          <a:lstStyle/>
          <a:p>
            <a:pPr marL="228600" marR="0" lvl="0" indent="55879" algn="l" rtl="0">
              <a:lnSpc>
                <a:spcPct val="80000"/>
              </a:lnSpc>
              <a:spcBef>
                <a:spcPts val="0"/>
              </a:spcBef>
              <a:spcAft>
                <a:spcPts val="0"/>
              </a:spcAft>
              <a:buClr>
                <a:schemeClr val="accent1"/>
              </a:buClr>
              <a:buSzPct val="100000"/>
              <a:buFont typeface="Arial"/>
            </a:pPr>
            <a:r>
              <a:rPr lang="en" sz="2200" b="0" i="0" u="none" strike="noStrike" cap="none" baseline="0">
                <a:solidFill>
                  <a:schemeClr val="dk1"/>
                </a:solidFill>
                <a:latin typeface="Arial Narrow"/>
                <a:ea typeface="Arial Narrow"/>
                <a:cs typeface="Arial Narrow"/>
                <a:sym typeface="Arial Narrow"/>
              </a:rPr>
              <a:t>Cause of the illness: cadmium is a </a:t>
            </a:r>
            <a:r>
              <a:rPr lang="en" sz="2200" b="1" i="0" u="none" strike="noStrike" cap="none" baseline="0">
                <a:solidFill>
                  <a:schemeClr val="dk1"/>
                </a:solidFill>
                <a:latin typeface="Arial Narrow"/>
                <a:ea typeface="Arial Narrow"/>
                <a:cs typeface="Arial Narrow"/>
                <a:sym typeface="Arial Narrow"/>
              </a:rPr>
              <a:t>metal</a:t>
            </a:r>
            <a:r>
              <a:rPr lang="en" sz="2200" b="0" i="0" u="none" strike="noStrike" cap="none" baseline="0">
                <a:solidFill>
                  <a:schemeClr val="dk1"/>
                </a:solidFill>
                <a:latin typeface="Arial Narrow"/>
                <a:ea typeface="Arial Narrow"/>
                <a:cs typeface="Arial Narrow"/>
                <a:sym typeface="Arial Narrow"/>
              </a:rPr>
              <a:t>, which can be very poisonous to the body.  </a:t>
            </a:r>
          </a:p>
          <a:p>
            <a:pPr marL="228600" marR="0" lvl="0" indent="55879" algn="l" rtl="0">
              <a:lnSpc>
                <a:spcPct val="80000"/>
              </a:lnSpc>
              <a:spcBef>
                <a:spcPts val="1000"/>
              </a:spcBef>
              <a:spcAft>
                <a:spcPts val="0"/>
              </a:spcAft>
              <a:buClr>
                <a:schemeClr val="accent1"/>
              </a:buClr>
              <a:buSzPct val="100000"/>
              <a:buFont typeface="Arial"/>
            </a:pPr>
            <a:r>
              <a:rPr lang="en" sz="2200" b="0" i="0" u="none" strike="noStrike" cap="none" baseline="0">
                <a:solidFill>
                  <a:schemeClr val="dk1"/>
                </a:solidFill>
                <a:latin typeface="Arial Narrow"/>
                <a:ea typeface="Arial Narrow"/>
                <a:cs typeface="Arial Narrow"/>
                <a:sym typeface="Arial Narrow"/>
              </a:rPr>
              <a:t>It is highly corrosion resistant and is desirable in the automotive, electronics, marine, and aerospace industries. It has also been used in soldering and in the production of </a:t>
            </a:r>
            <a:r>
              <a:rPr lang="en" sz="2200" b="1" i="0" u="none" strike="noStrike" cap="none" baseline="0">
                <a:solidFill>
                  <a:schemeClr val="dk1"/>
                </a:solidFill>
                <a:latin typeface="Arial Narrow"/>
                <a:ea typeface="Arial Narrow"/>
                <a:cs typeface="Arial Narrow"/>
                <a:sym typeface="Arial Narrow"/>
              </a:rPr>
              <a:t>metal cans</a:t>
            </a:r>
            <a:r>
              <a:rPr lang="en" sz="2200" b="0" i="0" u="none" strike="noStrike" cap="none" baseline="0">
                <a:solidFill>
                  <a:schemeClr val="dk1"/>
                </a:solidFill>
                <a:latin typeface="Arial Narrow"/>
                <a:ea typeface="Arial Narrow"/>
                <a:cs typeface="Arial Narrow"/>
                <a:sym typeface="Arial Narrow"/>
              </a:rPr>
              <a:t>. </a:t>
            </a:r>
          </a:p>
          <a:p>
            <a:pPr marL="228600" marR="0" lvl="0" indent="55879" algn="l" rtl="0">
              <a:lnSpc>
                <a:spcPct val="80000"/>
              </a:lnSpc>
              <a:spcBef>
                <a:spcPts val="1000"/>
              </a:spcBef>
              <a:spcAft>
                <a:spcPts val="0"/>
              </a:spcAft>
              <a:buClr>
                <a:schemeClr val="accent1"/>
              </a:buClr>
              <a:buSzPct val="100000"/>
              <a:buFont typeface="Arial"/>
            </a:pPr>
            <a:r>
              <a:rPr lang="en" sz="2200" b="0" i="0" u="none" strike="noStrike" cap="none" baseline="0">
                <a:solidFill>
                  <a:schemeClr val="dk1"/>
                </a:solidFill>
                <a:latin typeface="Arial Narrow"/>
                <a:ea typeface="Arial Narrow"/>
                <a:cs typeface="Arial Narrow"/>
                <a:sym typeface="Arial Narrow"/>
              </a:rPr>
              <a:t>Time for symptoms to occur: </a:t>
            </a:r>
            <a:r>
              <a:rPr lang="en" sz="2200" b="1" i="0" u="none" strike="noStrike" cap="none" baseline="0">
                <a:solidFill>
                  <a:schemeClr val="dk1"/>
                </a:solidFill>
                <a:latin typeface="Arial Narrow"/>
                <a:ea typeface="Arial Narrow"/>
                <a:cs typeface="Arial Narrow"/>
                <a:sym typeface="Arial Narrow"/>
              </a:rPr>
              <a:t>within 30 minutes to an hour</a:t>
            </a:r>
            <a:r>
              <a:rPr lang="en" sz="2200" b="0" i="0" u="none" strike="noStrike" cap="none" baseline="0">
                <a:solidFill>
                  <a:schemeClr val="dk1"/>
                </a:solidFill>
                <a:latin typeface="Arial Narrow"/>
                <a:ea typeface="Arial Narrow"/>
                <a:cs typeface="Arial Narrow"/>
                <a:sym typeface="Arial Narrow"/>
              </a:rPr>
              <a:t>.</a:t>
            </a:r>
          </a:p>
          <a:p>
            <a:pPr marL="228600" marR="0" lvl="0" indent="55879" algn="l" rtl="0">
              <a:lnSpc>
                <a:spcPct val="80000"/>
              </a:lnSpc>
              <a:spcBef>
                <a:spcPts val="1000"/>
              </a:spcBef>
              <a:spcAft>
                <a:spcPts val="0"/>
              </a:spcAft>
              <a:buClr>
                <a:schemeClr val="accent1"/>
              </a:buClr>
              <a:buSzPct val="100000"/>
              <a:buFont typeface="Arial"/>
            </a:pPr>
            <a:r>
              <a:rPr lang="en" sz="2200" b="0" i="0" u="none" strike="noStrike" cap="none" baseline="0">
                <a:solidFill>
                  <a:schemeClr val="dk1"/>
                </a:solidFill>
                <a:latin typeface="Arial Narrow"/>
                <a:ea typeface="Arial Narrow"/>
                <a:cs typeface="Arial Narrow"/>
                <a:sym typeface="Arial Narrow"/>
              </a:rPr>
              <a:t>If cadmium is ingested, it can immediately cause </a:t>
            </a:r>
            <a:r>
              <a:rPr lang="en" sz="2200" b="1" i="0" u="none" strike="noStrike" cap="none" baseline="0">
                <a:solidFill>
                  <a:schemeClr val="dk1"/>
                </a:solidFill>
                <a:latin typeface="Arial Narrow"/>
                <a:ea typeface="Arial Narrow"/>
                <a:cs typeface="Arial Narrow"/>
                <a:sym typeface="Arial Narrow"/>
              </a:rPr>
              <a:t>choking attacks, vomiting, abdominal pains, diarrhea</a:t>
            </a:r>
            <a:r>
              <a:rPr lang="en" sz="2200" b="0" i="0" u="none" strike="noStrike" cap="none" baseline="0">
                <a:solidFill>
                  <a:schemeClr val="dk1"/>
                </a:solidFill>
                <a:latin typeface="Arial Narrow"/>
                <a:ea typeface="Arial Narrow"/>
                <a:cs typeface="Arial Narrow"/>
                <a:sym typeface="Arial Narrow"/>
              </a:rPr>
              <a:t>, dizziness, and a loss of consciousness.</a:t>
            </a:r>
            <a:r>
              <a:rPr lang="en" sz="2200" b="1" i="0" u="none" strike="noStrike" cap="none" baseline="0">
                <a:solidFill>
                  <a:schemeClr val="dk1"/>
                </a:solidFill>
                <a:latin typeface="Arial Narrow"/>
                <a:ea typeface="Arial Narrow"/>
                <a:cs typeface="Arial Narrow"/>
                <a:sym typeface="Arial Narrow"/>
              </a:rPr>
              <a:t>  </a:t>
            </a:r>
            <a:r>
              <a:rPr lang="en" sz="2800" b="1" i="0" u="none" strike="noStrike" cap="none" baseline="0">
                <a:solidFill>
                  <a:schemeClr val="dk1"/>
                </a:solidFill>
                <a:latin typeface="Arial Narrow"/>
                <a:ea typeface="Arial Narrow"/>
                <a:cs typeface="Arial Narrow"/>
                <a:sym typeface="Arial Narrow"/>
              </a:rPr>
              <a:t> </a:t>
            </a:r>
          </a:p>
        </p:txBody>
      </p:sp>
      <p:pic>
        <p:nvPicPr>
          <p:cNvPr id="296" name="Shape 296"/>
          <p:cNvPicPr preferRelativeResize="0"/>
          <p:nvPr/>
        </p:nvPicPr>
        <p:blipFill rotWithShape="1">
          <a:blip r:embed="rId3">
            <a:alphaModFix/>
          </a:blip>
          <a:srcRect/>
          <a:stretch/>
        </p:blipFill>
        <p:spPr>
          <a:xfrm>
            <a:off x="7076775" y="103600"/>
            <a:ext cx="1500899" cy="157050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anim calcmode="lin" valueType="num">
                                      <p:cBhvr additive="base">
                                        <p:cTn id="7" dur="500"/>
                                        <p:tgtEl>
                                          <p:spTgt spid="295">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95">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95">
                                            <p:txEl>
                                              <p:pRg st="1" end="1"/>
                                            </p:txEl>
                                          </p:spTgt>
                                        </p:tgtEl>
                                        <p:attrNameLst>
                                          <p:attrName>style.visibility</p:attrName>
                                        </p:attrNameLst>
                                      </p:cBhvr>
                                      <p:to>
                                        <p:strVal val="visible"/>
                                      </p:to>
                                    </p:set>
                                    <p:anim calcmode="lin" valueType="num">
                                      <p:cBhvr additive="base">
                                        <p:cTn id="13" dur="500"/>
                                        <p:tgtEl>
                                          <p:spTgt spid="295">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295">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95">
                                            <p:txEl>
                                              <p:pRg st="2" end="2"/>
                                            </p:txEl>
                                          </p:spTgt>
                                        </p:tgtEl>
                                        <p:attrNameLst>
                                          <p:attrName>style.visibility</p:attrName>
                                        </p:attrNameLst>
                                      </p:cBhvr>
                                      <p:to>
                                        <p:strVal val="visible"/>
                                      </p:to>
                                    </p:set>
                                    <p:anim calcmode="lin" valueType="num">
                                      <p:cBhvr additive="base">
                                        <p:cTn id="19" dur="500"/>
                                        <p:tgtEl>
                                          <p:spTgt spid="295">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295">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95">
                                            <p:txEl>
                                              <p:pRg st="3" end="3"/>
                                            </p:txEl>
                                          </p:spTgt>
                                        </p:tgtEl>
                                        <p:attrNameLst>
                                          <p:attrName>style.visibility</p:attrName>
                                        </p:attrNameLst>
                                      </p:cBhvr>
                                      <p:to>
                                        <p:strVal val="visible"/>
                                      </p:to>
                                    </p:set>
                                    <p:anim calcmode="lin" valueType="num">
                                      <p:cBhvr additive="base">
                                        <p:cTn id="25" dur="500"/>
                                        <p:tgtEl>
                                          <p:spTgt spid="295">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295">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85750"/>
            <a:ext cx="8229600"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HEALTH INFORMATICS OCCUPATIONS</a:t>
            </a:r>
          </a:p>
        </p:txBody>
      </p:sp>
      <p:sp>
        <p:nvSpPr>
          <p:cNvPr id="174" name="Shape 174"/>
          <p:cNvSpPr txBox="1">
            <a:spLocks noGrp="1"/>
          </p:cNvSpPr>
          <p:nvPr>
            <p:ph type="body" idx="1"/>
          </p:nvPr>
        </p:nvSpPr>
        <p:spPr>
          <a:xfrm>
            <a:off x="457200" y="1806275"/>
            <a:ext cx="7315200" cy="2365800"/>
          </a:xfrm>
          <a:prstGeom prst="rect">
            <a:avLst/>
          </a:prstGeom>
          <a:noFill/>
          <a:ln>
            <a:noFill/>
          </a:ln>
        </p:spPr>
        <p:txBody>
          <a:bodyPr lIns="91425" tIns="45700" rIns="91425" bIns="45700" anchor="ctr" anchorCtr="0">
            <a:noAutofit/>
          </a:bodyPr>
          <a:lstStyle/>
          <a:p>
            <a:pPr marL="228600" marR="0" lvl="0" indent="-93979" algn="l" rtl="0">
              <a:lnSpc>
                <a:spcPct val="100000"/>
              </a:lnSpc>
              <a:spcBef>
                <a:spcPts val="0"/>
              </a:spcBef>
              <a:spcAft>
                <a:spcPts val="0"/>
              </a:spcAft>
              <a:buClr>
                <a:schemeClr val="accent1"/>
              </a:buClr>
              <a:buSzPct val="100000"/>
              <a:buFont typeface="Arial"/>
              <a:buChar char="•"/>
            </a:pPr>
            <a:r>
              <a:rPr lang="en" sz="3000" b="0" i="0" u="none" strike="noStrike" cap="none" baseline="0">
                <a:solidFill>
                  <a:schemeClr val="dk1"/>
                </a:solidFill>
                <a:latin typeface="Arial Narrow"/>
                <a:ea typeface="Arial Narrow"/>
                <a:cs typeface="Arial Narrow"/>
                <a:sym typeface="Arial Narrow"/>
              </a:rPr>
              <a:t>These occupations collect, manage, organize, and analyze information in the healthcare field.</a:t>
            </a:r>
          </a:p>
          <a:p>
            <a:pPr marL="228600" marR="0" lvl="0" indent="-93979" algn="l" rtl="0">
              <a:lnSpc>
                <a:spcPct val="100000"/>
              </a:lnSpc>
              <a:spcBef>
                <a:spcPts val="600"/>
              </a:spcBef>
              <a:spcAft>
                <a:spcPts val="0"/>
              </a:spcAft>
              <a:buClr>
                <a:schemeClr val="accent1"/>
              </a:buClr>
              <a:buSzPct val="100000"/>
              <a:buFont typeface="Arial"/>
              <a:buChar char="•"/>
            </a:pPr>
            <a:r>
              <a:rPr lang="en" sz="3000" b="0" i="0" u="none" strike="noStrike" cap="none" baseline="0">
                <a:solidFill>
                  <a:schemeClr val="dk1"/>
                </a:solidFill>
                <a:latin typeface="Arial Narrow"/>
                <a:ea typeface="Arial Narrow"/>
                <a:cs typeface="Arial Narrow"/>
                <a:sym typeface="Arial Narrow"/>
              </a:rPr>
              <a:t>These occupations require computer technology skills and knowledge of healthcare and office software. </a:t>
            </a:r>
          </a:p>
          <a:p>
            <a:pPr marL="0" marR="0" lvl="0" indent="0" algn="l" rtl="0">
              <a:lnSpc>
                <a:spcPct val="90000"/>
              </a:lnSpc>
              <a:spcBef>
                <a:spcPts val="1000"/>
              </a:spcBef>
              <a:spcAft>
                <a:spcPts val="0"/>
              </a:spcAft>
              <a:buClr>
                <a:schemeClr val="accent1"/>
              </a:buClr>
              <a:buFont typeface="Arial"/>
              <a:buNone/>
            </a:pPr>
            <a:endParaRPr sz="2800" b="0" i="0" u="none" strike="noStrike" cap="none" baseline="0">
              <a:solidFill>
                <a:schemeClr val="dk1"/>
              </a:solidFill>
              <a:latin typeface="Arial Narrow"/>
              <a:ea typeface="Arial Narrow"/>
              <a:cs typeface="Arial Narrow"/>
              <a:sym typeface="Arial Narrow"/>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85750"/>
            <a:ext cx="8229600"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a:t>#3 - </a:t>
            </a:r>
            <a:r>
              <a:rPr lang="en" sz="4400" b="0" i="0" u="none" strike="noStrike" cap="none" baseline="0">
                <a:solidFill>
                  <a:schemeClr val="accent1"/>
                </a:solidFill>
                <a:latin typeface="Impact"/>
                <a:ea typeface="Impact"/>
                <a:cs typeface="Impact"/>
                <a:sym typeface="Impact"/>
              </a:rPr>
              <a:t>EPIDEMIOLOGIST CHART</a:t>
            </a:r>
          </a:p>
        </p:txBody>
      </p:sp>
      <p:sp>
        <p:nvSpPr>
          <p:cNvPr id="302" name="Shape 302"/>
          <p:cNvSpPr txBox="1">
            <a:spLocks noGrp="1"/>
          </p:cNvSpPr>
          <p:nvPr>
            <p:ph type="body" idx="1"/>
          </p:nvPr>
        </p:nvSpPr>
        <p:spPr>
          <a:xfrm>
            <a:off x="605775" y="1314450"/>
            <a:ext cx="7489500" cy="1707000"/>
          </a:xfrm>
          <a:prstGeom prst="rect">
            <a:avLst/>
          </a:prstGeom>
          <a:noFill/>
          <a:ln>
            <a:noFill/>
          </a:ln>
        </p:spPr>
        <p:txBody>
          <a:bodyPr lIns="91425" tIns="45700" rIns="91425" bIns="45700" anchor="ctr" anchorCtr="0">
            <a:noAutofit/>
          </a:bodyPr>
          <a:lstStyle/>
          <a:p>
            <a:pPr marL="0" marR="0" lvl="0" indent="0" algn="l" rtl="0">
              <a:lnSpc>
                <a:spcPct val="100000"/>
              </a:lnSpc>
              <a:spcBef>
                <a:spcPts val="600"/>
              </a:spcBef>
              <a:spcAft>
                <a:spcPts val="0"/>
              </a:spcAft>
              <a:buNone/>
            </a:pPr>
            <a:r>
              <a:rPr lang="en" sz="3000">
                <a:latin typeface="Arial Narrow"/>
                <a:ea typeface="Arial Narrow"/>
                <a:cs typeface="Arial Narrow"/>
                <a:sym typeface="Arial Narrow"/>
              </a:rPr>
              <a:t>Use the following information to c</a:t>
            </a:r>
            <a:r>
              <a:rPr lang="en" sz="3000" b="0" i="0" u="none" strike="noStrike" cap="none" baseline="0">
                <a:solidFill>
                  <a:schemeClr val="dk1"/>
                </a:solidFill>
                <a:latin typeface="Arial Narrow"/>
                <a:ea typeface="Arial Narrow"/>
                <a:cs typeface="Arial Narrow"/>
                <a:sym typeface="Arial Narrow"/>
              </a:rPr>
              <a:t>alculate the percent of people who got sick based on what they ingested. </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85750"/>
            <a:ext cx="8229600" cy="1028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EPIDEMIOLOGIST CHART </a:t>
            </a:r>
          </a:p>
        </p:txBody>
      </p:sp>
      <p:sp>
        <p:nvSpPr>
          <p:cNvPr id="309" name="Shape 309"/>
          <p:cNvSpPr txBox="1">
            <a:spLocks noGrp="1"/>
          </p:cNvSpPr>
          <p:nvPr>
            <p:ph type="body" idx="1"/>
          </p:nvPr>
        </p:nvSpPr>
        <p:spPr>
          <a:xfrm>
            <a:off x="605775" y="1024300"/>
            <a:ext cx="7489500" cy="3149999"/>
          </a:xfrm>
          <a:prstGeom prst="rect">
            <a:avLst/>
          </a:prstGeom>
          <a:noFill/>
          <a:ln>
            <a:noFill/>
          </a:ln>
        </p:spPr>
        <p:txBody>
          <a:bodyPr lIns="91425" tIns="45700" rIns="91425" bIns="45700" anchor="ctr" anchorCtr="0">
            <a:noAutofit/>
          </a:bodyPr>
          <a:lstStyle/>
          <a:p>
            <a:pPr marL="457200" marR="0" lvl="0" indent="-419100" algn="l" rtl="0">
              <a:lnSpc>
                <a:spcPct val="100000"/>
              </a:lnSpc>
              <a:spcBef>
                <a:spcPts val="600"/>
              </a:spcBef>
              <a:spcAft>
                <a:spcPts val="0"/>
              </a:spcAft>
              <a:buSzPct val="100000"/>
              <a:buFont typeface="Arial Narrow"/>
              <a:buAutoNum type="arabicPeriod"/>
            </a:pPr>
            <a:r>
              <a:rPr lang="en" sz="3000">
                <a:latin typeface="Arial Narrow"/>
                <a:ea typeface="Arial Narrow"/>
                <a:cs typeface="Arial Narrow"/>
                <a:sym typeface="Arial Narrow"/>
              </a:rPr>
              <a:t>Tanner - Did not get sick. He ate the ham and salad. He drank water only. He is on a diet and is limiting his sugar intake. </a:t>
            </a:r>
            <a:r>
              <a:rPr lang="en" sz="3000" b="0" i="0" u="none" strike="noStrike" cap="none" baseline="0">
                <a:solidFill>
                  <a:schemeClr val="dk1"/>
                </a:solidFill>
                <a:latin typeface="Arial Narrow"/>
                <a:ea typeface="Arial Narrow"/>
                <a:cs typeface="Arial Narrow"/>
                <a:sym typeface="Arial Narrow"/>
              </a:rPr>
              <a:t> </a:t>
            </a:r>
          </a:p>
          <a:p>
            <a:pPr marL="457200" marR="0" lvl="0" indent="-419100" algn="l" rtl="0">
              <a:lnSpc>
                <a:spcPct val="100000"/>
              </a:lnSpc>
              <a:spcBef>
                <a:spcPts val="600"/>
              </a:spcBef>
              <a:spcAft>
                <a:spcPts val="0"/>
              </a:spcAft>
              <a:buSzPct val="100000"/>
              <a:buFont typeface="Arial Narrow"/>
              <a:buAutoNum type="arabicPeriod"/>
            </a:pPr>
            <a:r>
              <a:rPr lang="en" sz="3000">
                <a:latin typeface="Arial Narrow"/>
                <a:ea typeface="Arial Narrow"/>
                <a:cs typeface="Arial Narrow"/>
                <a:sym typeface="Arial Narrow"/>
              </a:rPr>
              <a:t>Ana - Did get sick. She ate the ham, salad and drank the fruit punch.</a:t>
            </a:r>
          </a:p>
          <a:p>
            <a:pPr marL="457200" marR="0" lvl="0" indent="-419100" algn="l" rtl="0">
              <a:lnSpc>
                <a:spcPct val="100000"/>
              </a:lnSpc>
              <a:spcBef>
                <a:spcPts val="600"/>
              </a:spcBef>
              <a:spcAft>
                <a:spcPts val="0"/>
              </a:spcAft>
              <a:buSzPct val="100000"/>
              <a:buFont typeface="Arial Narrow"/>
              <a:buAutoNum type="arabicPeriod"/>
            </a:pPr>
            <a:r>
              <a:rPr lang="en" sz="3000">
                <a:latin typeface="Arial Narrow"/>
                <a:ea typeface="Arial Narrow"/>
                <a:cs typeface="Arial Narrow"/>
                <a:sym typeface="Arial Narrow"/>
              </a:rPr>
              <a:t>Megan - Did get sick. She ate salad and had the fruit punch.</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57200" y="285750"/>
            <a:ext cx="8229600" cy="1028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EPIDEMIOLOGIST CHART</a:t>
            </a:r>
          </a:p>
        </p:txBody>
      </p:sp>
      <p:sp>
        <p:nvSpPr>
          <p:cNvPr id="316" name="Shape 316"/>
          <p:cNvSpPr txBox="1">
            <a:spLocks noGrp="1"/>
          </p:cNvSpPr>
          <p:nvPr>
            <p:ph type="body" idx="1"/>
          </p:nvPr>
        </p:nvSpPr>
        <p:spPr>
          <a:xfrm>
            <a:off x="605775" y="1090375"/>
            <a:ext cx="7489500" cy="3117000"/>
          </a:xfrm>
          <a:prstGeom prst="rect">
            <a:avLst/>
          </a:prstGeom>
          <a:noFill/>
          <a:ln>
            <a:noFill/>
          </a:ln>
        </p:spPr>
        <p:txBody>
          <a:bodyPr lIns="91425" tIns="45700" rIns="91425" bIns="45700" anchor="ctr" anchorCtr="0">
            <a:noAutofit/>
          </a:bodyPr>
          <a:lstStyle/>
          <a:p>
            <a:pPr marL="0" marR="0" indent="0" algn="l" rtl="0">
              <a:lnSpc>
                <a:spcPct val="100000"/>
              </a:lnSpc>
              <a:spcBef>
                <a:spcPts val="600"/>
              </a:spcBef>
              <a:spcAft>
                <a:spcPts val="0"/>
              </a:spcAft>
              <a:buNone/>
            </a:pPr>
            <a:r>
              <a:rPr lang="en" sz="3000">
                <a:latin typeface="Arial Narrow"/>
                <a:ea typeface="Arial Narrow"/>
                <a:cs typeface="Arial Narrow"/>
                <a:sym typeface="Arial Narrow"/>
              </a:rPr>
              <a:t>4. Jim - Sick, ham, salad and fruit punch</a:t>
            </a:r>
          </a:p>
          <a:p>
            <a:pPr marL="0" marR="0" lvl="0" indent="0" algn="l" rtl="0">
              <a:lnSpc>
                <a:spcPct val="100000"/>
              </a:lnSpc>
              <a:spcBef>
                <a:spcPts val="600"/>
              </a:spcBef>
              <a:spcAft>
                <a:spcPts val="0"/>
              </a:spcAft>
              <a:buNone/>
            </a:pPr>
            <a:r>
              <a:rPr lang="en" sz="3000">
                <a:latin typeface="Arial Narrow"/>
                <a:ea typeface="Arial Narrow"/>
                <a:cs typeface="Arial Narrow"/>
                <a:sym typeface="Arial Narrow"/>
              </a:rPr>
              <a:t>5. BriAnn - Well, salad and drank water</a:t>
            </a:r>
          </a:p>
          <a:p>
            <a:pPr marL="0" marR="0" lvl="0" indent="0" algn="l" rtl="0">
              <a:lnSpc>
                <a:spcPct val="100000"/>
              </a:lnSpc>
              <a:spcBef>
                <a:spcPts val="600"/>
              </a:spcBef>
              <a:spcAft>
                <a:spcPts val="0"/>
              </a:spcAft>
              <a:buNone/>
            </a:pPr>
            <a:r>
              <a:rPr lang="en" sz="3000">
                <a:latin typeface="Arial Narrow"/>
                <a:ea typeface="Arial Narrow"/>
                <a:cs typeface="Arial Narrow"/>
                <a:sym typeface="Arial Narrow"/>
              </a:rPr>
              <a:t>6. Juan - Sick, ham, salad, water and fruit punch</a:t>
            </a:r>
          </a:p>
          <a:p>
            <a:pPr marL="0" marR="0" indent="0" algn="l" rtl="0">
              <a:lnSpc>
                <a:spcPct val="100000"/>
              </a:lnSpc>
              <a:spcBef>
                <a:spcPts val="600"/>
              </a:spcBef>
              <a:spcAft>
                <a:spcPts val="0"/>
              </a:spcAft>
              <a:buNone/>
            </a:pPr>
            <a:r>
              <a:rPr lang="en" sz="3000">
                <a:latin typeface="Arial Narrow"/>
                <a:ea typeface="Arial Narrow"/>
                <a:cs typeface="Arial Narrow"/>
                <a:sym typeface="Arial Narrow"/>
              </a:rPr>
              <a:t>7. Tyson - Well, ham, salad and water</a:t>
            </a:r>
          </a:p>
          <a:p>
            <a:pPr marL="0" marR="0" indent="0" algn="l" rtl="0">
              <a:lnSpc>
                <a:spcPct val="100000"/>
              </a:lnSpc>
              <a:spcBef>
                <a:spcPts val="600"/>
              </a:spcBef>
              <a:spcAft>
                <a:spcPts val="0"/>
              </a:spcAft>
              <a:buNone/>
            </a:pPr>
            <a:r>
              <a:rPr lang="en" sz="3000">
                <a:latin typeface="Arial Narrow"/>
                <a:ea typeface="Arial Narrow"/>
                <a:cs typeface="Arial Narrow"/>
                <a:sym typeface="Arial Narrow"/>
              </a:rPr>
              <a:t>8. Paul - Sick, ham, salad and fruit punch</a:t>
            </a:r>
          </a:p>
          <a:p>
            <a:pPr marL="0" lvl="0" indent="0" rtl="0">
              <a:lnSpc>
                <a:spcPct val="100000"/>
              </a:lnSpc>
              <a:spcBef>
                <a:spcPts val="600"/>
              </a:spcBef>
              <a:buClr>
                <a:schemeClr val="dk1"/>
              </a:buClr>
              <a:buSzPct val="36666"/>
              <a:buFont typeface="Arial"/>
              <a:buNone/>
            </a:pPr>
            <a:r>
              <a:rPr lang="en" sz="3000">
                <a:latin typeface="Arial Narrow"/>
                <a:ea typeface="Arial Narrow"/>
                <a:cs typeface="Arial Narrow"/>
                <a:sym typeface="Arial Narrow"/>
              </a:rPr>
              <a:t>9. Maria - Sick, ham and fruit punch</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85750"/>
            <a:ext cx="8229600" cy="1028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EPIDEMIOLOGIST CHART</a:t>
            </a:r>
          </a:p>
        </p:txBody>
      </p:sp>
      <p:sp>
        <p:nvSpPr>
          <p:cNvPr id="323" name="Shape 323"/>
          <p:cNvSpPr txBox="1">
            <a:spLocks noGrp="1"/>
          </p:cNvSpPr>
          <p:nvPr>
            <p:ph type="body" idx="1"/>
          </p:nvPr>
        </p:nvSpPr>
        <p:spPr>
          <a:xfrm>
            <a:off x="605775" y="1090375"/>
            <a:ext cx="7489500" cy="3117000"/>
          </a:xfrm>
          <a:prstGeom prst="rect">
            <a:avLst/>
          </a:prstGeom>
          <a:noFill/>
          <a:ln>
            <a:noFill/>
          </a:ln>
        </p:spPr>
        <p:txBody>
          <a:bodyPr lIns="91425" tIns="45700" rIns="91425" bIns="45700" anchor="ctr" anchorCtr="0">
            <a:noAutofit/>
          </a:bodyPr>
          <a:lstStyle/>
          <a:p>
            <a:pPr marL="0" marR="0" indent="0" algn="l" rtl="0">
              <a:lnSpc>
                <a:spcPct val="100000"/>
              </a:lnSpc>
              <a:spcBef>
                <a:spcPts val="600"/>
              </a:spcBef>
              <a:spcAft>
                <a:spcPts val="0"/>
              </a:spcAft>
              <a:buNone/>
            </a:pPr>
            <a:r>
              <a:rPr lang="en" sz="3000">
                <a:latin typeface="Arial Narrow"/>
                <a:ea typeface="Arial Narrow"/>
                <a:cs typeface="Arial Narrow"/>
                <a:sym typeface="Arial Narrow"/>
              </a:rPr>
              <a:t>10. Sarah - Sick, ham, water and fruit punch</a:t>
            </a:r>
          </a:p>
          <a:p>
            <a:pPr marL="0" marR="0" indent="0" algn="l" rtl="0">
              <a:lnSpc>
                <a:spcPct val="100000"/>
              </a:lnSpc>
              <a:spcBef>
                <a:spcPts val="600"/>
              </a:spcBef>
              <a:spcAft>
                <a:spcPts val="0"/>
              </a:spcAft>
              <a:buNone/>
            </a:pPr>
            <a:r>
              <a:rPr lang="en" sz="3000">
                <a:latin typeface="Arial Narrow"/>
                <a:ea typeface="Arial Narrow"/>
                <a:cs typeface="Arial Narrow"/>
                <a:sym typeface="Arial Narrow"/>
              </a:rPr>
              <a:t>11. Debbie - Sick, ham, salad, water and fruit punch</a:t>
            </a:r>
          </a:p>
          <a:p>
            <a:pPr marL="0" marR="0" indent="0" algn="l" rtl="0">
              <a:lnSpc>
                <a:spcPct val="100000"/>
              </a:lnSpc>
              <a:spcBef>
                <a:spcPts val="600"/>
              </a:spcBef>
              <a:spcAft>
                <a:spcPts val="0"/>
              </a:spcAft>
              <a:buNone/>
            </a:pPr>
            <a:r>
              <a:rPr lang="en" sz="3000">
                <a:latin typeface="Arial Narrow"/>
                <a:ea typeface="Arial Narrow"/>
                <a:cs typeface="Arial Narrow"/>
                <a:sym typeface="Arial Narrow"/>
              </a:rPr>
              <a:t>12. Allen - Sick, ham, salad, water and fruit punch</a:t>
            </a:r>
          </a:p>
          <a:p>
            <a:pPr marL="0" marR="0" indent="0" algn="l" rtl="0">
              <a:lnSpc>
                <a:spcPct val="100000"/>
              </a:lnSpc>
              <a:spcBef>
                <a:spcPts val="600"/>
              </a:spcBef>
              <a:spcAft>
                <a:spcPts val="0"/>
              </a:spcAft>
              <a:buNone/>
            </a:pPr>
            <a:r>
              <a:rPr lang="en" sz="3000">
                <a:latin typeface="Arial Narrow"/>
                <a:ea typeface="Arial Narrow"/>
                <a:cs typeface="Arial Narrow"/>
                <a:sym typeface="Arial Narrow"/>
              </a:rPr>
              <a:t>13. Bridget - Well, ham, salad and water</a:t>
            </a:r>
          </a:p>
          <a:p>
            <a:pPr marL="0" marR="0" indent="0" algn="l" rtl="0">
              <a:lnSpc>
                <a:spcPct val="100000"/>
              </a:lnSpc>
              <a:spcBef>
                <a:spcPts val="600"/>
              </a:spcBef>
              <a:spcAft>
                <a:spcPts val="0"/>
              </a:spcAft>
              <a:buNone/>
            </a:pPr>
            <a:r>
              <a:rPr lang="en" sz="3000">
                <a:latin typeface="Arial Narrow"/>
                <a:ea typeface="Arial Narrow"/>
                <a:cs typeface="Arial Narrow"/>
                <a:sym typeface="Arial Narrow"/>
              </a:rPr>
              <a:t>14. Laura - Well, ham and water</a:t>
            </a:r>
          </a:p>
          <a:p>
            <a:pPr marL="0" marR="0" lvl="0" indent="0" algn="l" rtl="0">
              <a:lnSpc>
                <a:spcPct val="100000"/>
              </a:lnSpc>
              <a:spcBef>
                <a:spcPts val="600"/>
              </a:spcBef>
              <a:spcAft>
                <a:spcPts val="0"/>
              </a:spcAft>
              <a:buNone/>
            </a:pPr>
            <a:r>
              <a:rPr lang="en" sz="3000">
                <a:latin typeface="Arial Narrow"/>
                <a:ea typeface="Arial Narrow"/>
                <a:cs typeface="Arial Narrow"/>
                <a:sym typeface="Arial Narrow"/>
              </a:rPr>
              <a:t>15. Sionne - Well, ham, salad and water</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85750"/>
            <a:ext cx="8229600"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000" b="0" i="0" u="none" strike="noStrike" cap="none" baseline="0">
                <a:solidFill>
                  <a:schemeClr val="accent1"/>
                </a:solidFill>
                <a:latin typeface="Impact"/>
                <a:ea typeface="Impact"/>
                <a:cs typeface="Impact"/>
                <a:sym typeface="Impact"/>
              </a:rPr>
              <a:t>DATA REVIEW</a:t>
            </a:r>
          </a:p>
        </p:txBody>
      </p:sp>
      <p:sp>
        <p:nvSpPr>
          <p:cNvPr id="330" name="Shape 330"/>
          <p:cNvSpPr txBox="1">
            <a:spLocks noGrp="1"/>
          </p:cNvSpPr>
          <p:nvPr>
            <p:ph type="body" idx="1"/>
          </p:nvPr>
        </p:nvSpPr>
        <p:spPr>
          <a:xfrm>
            <a:off x="457200" y="1046325"/>
            <a:ext cx="8077199" cy="3127800"/>
          </a:xfrm>
          <a:prstGeom prst="rect">
            <a:avLst/>
          </a:prstGeom>
          <a:noFill/>
          <a:ln>
            <a:noFill/>
          </a:ln>
        </p:spPr>
        <p:txBody>
          <a:bodyPr lIns="91425" tIns="45700" rIns="91425" bIns="45700" anchor="ctr" anchorCtr="0">
            <a:noAutofit/>
          </a:bodyPr>
          <a:lstStyle/>
          <a:p>
            <a:pPr marL="0" marR="0" lvl="0" indent="0" algn="l" rtl="0">
              <a:lnSpc>
                <a:spcPct val="120000"/>
              </a:lnSpc>
              <a:spcBef>
                <a:spcPts val="0"/>
              </a:spcBef>
              <a:spcAft>
                <a:spcPts val="0"/>
              </a:spcAft>
              <a:buNone/>
            </a:pPr>
            <a:endParaRPr sz="2400"/>
          </a:p>
          <a:p>
            <a:pPr marL="0" marR="0" indent="0" algn="l" rtl="0">
              <a:lnSpc>
                <a:spcPct val="100000"/>
              </a:lnSpc>
              <a:spcBef>
                <a:spcPts val="1000"/>
              </a:spcBef>
              <a:spcAft>
                <a:spcPts val="0"/>
              </a:spcAft>
              <a:buNone/>
            </a:pPr>
            <a:r>
              <a:rPr lang="en" sz="3000" b="0" i="0" u="none" strike="noStrike" cap="none" baseline="0">
                <a:solidFill>
                  <a:schemeClr val="dk1"/>
                </a:solidFill>
                <a:latin typeface="Arial Narrow"/>
                <a:ea typeface="Arial Narrow"/>
                <a:cs typeface="Arial Narrow"/>
                <a:sym typeface="Arial Narrow"/>
              </a:rPr>
              <a:t>As the epidemiologist, answer the following questions to </a:t>
            </a:r>
            <a:r>
              <a:rPr lang="en" sz="3000" b="1" i="0" u="none" strike="noStrike" cap="none" baseline="0">
                <a:solidFill>
                  <a:schemeClr val="dk1"/>
                </a:solidFill>
                <a:latin typeface="Arial Narrow"/>
                <a:ea typeface="Arial Narrow"/>
                <a:cs typeface="Arial Narrow"/>
                <a:sym typeface="Arial Narrow"/>
              </a:rPr>
              <a:t>identify what item made everyone sick</a:t>
            </a:r>
            <a:r>
              <a:rPr lang="en" sz="3000" b="0" i="0" u="none" strike="noStrike" cap="none" baseline="0">
                <a:solidFill>
                  <a:schemeClr val="dk1"/>
                </a:solidFill>
                <a:latin typeface="Arial Narrow"/>
                <a:ea typeface="Arial Narrow"/>
                <a:cs typeface="Arial Narrow"/>
                <a:sym typeface="Arial Narrow"/>
              </a:rPr>
              <a:t> and </a:t>
            </a:r>
            <a:r>
              <a:rPr lang="en" sz="3000" b="1" i="0" u="none" strike="noStrike" cap="none" baseline="0">
                <a:solidFill>
                  <a:schemeClr val="dk1"/>
                </a:solidFill>
                <a:latin typeface="Arial Narrow"/>
                <a:ea typeface="Arial Narrow"/>
                <a:cs typeface="Arial Narrow"/>
                <a:sym typeface="Arial Narrow"/>
              </a:rPr>
              <a:t>how it made them sick</a:t>
            </a:r>
            <a:r>
              <a:rPr lang="en" sz="3000" b="0" i="0" u="none" strike="noStrike" cap="none" baseline="0">
                <a:solidFill>
                  <a:schemeClr val="dk1"/>
                </a:solidFill>
                <a:latin typeface="Arial Narrow"/>
                <a:ea typeface="Arial Narrow"/>
                <a:cs typeface="Arial Narrow"/>
                <a:sym typeface="Arial Narrow"/>
              </a:rPr>
              <a:t>.</a:t>
            </a:r>
          </a:p>
          <a:p>
            <a:pPr marL="0" marR="0" indent="0" algn="l" rtl="0">
              <a:lnSpc>
                <a:spcPct val="100000"/>
              </a:lnSpc>
              <a:spcBef>
                <a:spcPts val="1000"/>
              </a:spcBef>
              <a:spcAft>
                <a:spcPts val="0"/>
              </a:spcAft>
              <a:buNone/>
            </a:pPr>
            <a:r>
              <a:rPr lang="en" sz="3000" b="1">
                <a:solidFill>
                  <a:srgbClr val="980000"/>
                </a:solidFill>
                <a:latin typeface="Arial Narrow"/>
                <a:ea typeface="Arial Narrow"/>
                <a:cs typeface="Arial Narrow"/>
                <a:sym typeface="Arial Narrow"/>
              </a:rPr>
              <a:t>Who caused the problem?</a:t>
            </a:r>
          </a:p>
          <a:p>
            <a:pPr marL="0" marR="0" indent="0" algn="l" rtl="0">
              <a:lnSpc>
                <a:spcPct val="100000"/>
              </a:lnSpc>
              <a:spcBef>
                <a:spcPts val="1000"/>
              </a:spcBef>
              <a:spcAft>
                <a:spcPts val="0"/>
              </a:spcAft>
              <a:buNone/>
            </a:pPr>
            <a:r>
              <a:rPr lang="en" sz="3000" b="1">
                <a:solidFill>
                  <a:srgbClr val="980000"/>
                </a:solidFill>
                <a:latin typeface="Arial Narrow"/>
                <a:ea typeface="Arial Narrow"/>
                <a:cs typeface="Arial Narrow"/>
                <a:sym typeface="Arial Narrow"/>
              </a:rPr>
              <a:t>Which food item was the source of the problem?</a:t>
            </a:r>
          </a:p>
          <a:p>
            <a:pPr marL="0" marR="0" lvl="0" indent="0" algn="l" rtl="0">
              <a:lnSpc>
                <a:spcPct val="100000"/>
              </a:lnSpc>
              <a:spcBef>
                <a:spcPts val="1000"/>
              </a:spcBef>
              <a:spcAft>
                <a:spcPts val="0"/>
              </a:spcAft>
              <a:buNone/>
            </a:pPr>
            <a:r>
              <a:rPr lang="en" sz="3000" b="1">
                <a:solidFill>
                  <a:srgbClr val="980000"/>
                </a:solidFill>
                <a:latin typeface="Arial Narrow"/>
                <a:ea typeface="Arial Narrow"/>
                <a:cs typeface="Arial Narrow"/>
                <a:sym typeface="Arial Narrow"/>
              </a:rPr>
              <a:t>What type of food poisoning was it?</a:t>
            </a:r>
            <a:r>
              <a:rPr lang="en" sz="3600" b="1" i="0" u="none" strike="noStrike" cap="none" baseline="0">
                <a:solidFill>
                  <a:srgbClr val="980000"/>
                </a:solidFill>
                <a:latin typeface="Arial Narrow"/>
                <a:ea typeface="Arial Narrow"/>
                <a:cs typeface="Arial Narrow"/>
                <a:sym typeface="Arial Narrow"/>
              </a:rPr>
              <a:t> </a:t>
            </a:r>
          </a:p>
          <a:p>
            <a:pPr marL="228600" marR="0" lvl="0" indent="15240" algn="l" rtl="0">
              <a:lnSpc>
                <a:spcPct val="120000"/>
              </a:lnSpc>
              <a:spcBef>
                <a:spcPts val="1000"/>
              </a:spcBef>
              <a:spcAft>
                <a:spcPts val="0"/>
              </a:spcAft>
              <a:buClr>
                <a:schemeClr val="accent1"/>
              </a:buClr>
              <a:buFont typeface="Arial"/>
              <a:buNone/>
            </a:pPr>
            <a:endParaRPr sz="2400" b="0" i="0" u="none" strike="noStrike" cap="none" baseline="0">
              <a:solidFill>
                <a:schemeClr val="dk1"/>
              </a:solidFill>
              <a:latin typeface="Arial Narrow"/>
              <a:ea typeface="Arial Narrow"/>
              <a:cs typeface="Arial Narrow"/>
              <a:sym typeface="Arial Narrow"/>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ctrTitle"/>
          </p:nvPr>
        </p:nvSpPr>
        <p:spPr>
          <a:xfrm rot="-135099">
            <a:off x="472493" y="143782"/>
            <a:ext cx="7528912" cy="3379935"/>
          </a:xfrm>
          <a:prstGeom prst="rect">
            <a:avLst/>
          </a:prstGeom>
        </p:spPr>
        <p:txBody>
          <a:bodyPr lIns="91425" tIns="91425" rIns="91425" bIns="91425" anchor="b" anchorCtr="0">
            <a:noAutofit/>
          </a:bodyPr>
          <a:lstStyle/>
          <a:p>
            <a:pPr algn="ctr" rtl="0">
              <a:spcBef>
                <a:spcPts val="0"/>
              </a:spcBef>
              <a:buNone/>
            </a:pPr>
            <a:r>
              <a:rPr lang="en"/>
              <a:t>***STOP ***</a:t>
            </a:r>
          </a:p>
          <a:p>
            <a:pPr algn="ctr">
              <a:spcBef>
                <a:spcPts val="0"/>
              </a:spcBef>
              <a:buNone/>
            </a:pPr>
            <a:r>
              <a:rPr lang="en" sz="6000"/>
              <a:t>Complete  worksheet before proceeding</a:t>
            </a:r>
            <a:r>
              <a:rPr lang="en"/>
              <a:t>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85750"/>
            <a:ext cx="8229600"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MEANWHILE, AT THE HOSPITAL…</a:t>
            </a:r>
          </a:p>
        </p:txBody>
      </p:sp>
      <p:sp>
        <p:nvSpPr>
          <p:cNvPr id="341" name="Shape 341"/>
          <p:cNvSpPr txBox="1">
            <a:spLocks noGrp="1"/>
          </p:cNvSpPr>
          <p:nvPr>
            <p:ph type="body" idx="1"/>
          </p:nvPr>
        </p:nvSpPr>
        <p:spPr>
          <a:xfrm>
            <a:off x="457200" y="1178500"/>
            <a:ext cx="8458200" cy="2951700"/>
          </a:xfrm>
          <a:prstGeom prst="rect">
            <a:avLst/>
          </a:prstGeom>
          <a:noFill/>
          <a:ln>
            <a:noFill/>
          </a:ln>
        </p:spPr>
        <p:txBody>
          <a:bodyPr lIns="91425" tIns="45700" rIns="91425" bIns="45700" anchor="ctr" anchorCtr="0">
            <a:noAutofit/>
          </a:bodyPr>
          <a:lstStyle/>
          <a:p>
            <a:pPr marL="228600" marR="0" lvl="0" indent="-96520" algn="l" rtl="0">
              <a:lnSpc>
                <a:spcPct val="100000"/>
              </a:lnSpc>
              <a:spcBef>
                <a:spcPts val="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Within 24 hours the first lab </a:t>
            </a:r>
            <a:r>
              <a:rPr lang="en" sz="2400" b="1" i="0" u="none" strike="noStrike" cap="none" baseline="0">
                <a:solidFill>
                  <a:schemeClr val="dk1"/>
                </a:solidFill>
                <a:latin typeface="Arial Narrow"/>
                <a:ea typeface="Arial Narrow"/>
                <a:cs typeface="Arial Narrow"/>
                <a:sym typeface="Arial Narrow"/>
              </a:rPr>
              <a:t>results</a:t>
            </a:r>
            <a:r>
              <a:rPr lang="en" sz="2400" b="0" i="0" u="none" strike="noStrike" cap="none" baseline="0">
                <a:solidFill>
                  <a:schemeClr val="dk1"/>
                </a:solidFill>
                <a:latin typeface="Arial Narrow"/>
                <a:ea typeface="Arial Narrow"/>
                <a:cs typeface="Arial Narrow"/>
                <a:sym typeface="Arial Narrow"/>
              </a:rPr>
              <a:t> of the food return </a:t>
            </a:r>
            <a:r>
              <a:rPr lang="en" sz="2400" b="1" i="0" u="none" strike="noStrike" cap="none" baseline="0">
                <a:solidFill>
                  <a:schemeClr val="dk1"/>
                </a:solidFill>
                <a:latin typeface="Arial Narrow"/>
                <a:ea typeface="Arial Narrow"/>
                <a:cs typeface="Arial Narrow"/>
                <a:sym typeface="Arial Narrow"/>
              </a:rPr>
              <a:t>negative</a:t>
            </a:r>
            <a:r>
              <a:rPr lang="en" sz="2400" b="0" i="0" u="none" strike="noStrike" cap="none" baseline="0">
                <a:solidFill>
                  <a:schemeClr val="dk1"/>
                </a:solidFill>
                <a:latin typeface="Arial Narrow"/>
                <a:ea typeface="Arial Narrow"/>
                <a:cs typeface="Arial Narrow"/>
                <a:sym typeface="Arial Narrow"/>
              </a:rPr>
              <a:t>, meaning the food items were not spoiled with bacteria. </a:t>
            </a:r>
          </a:p>
          <a:p>
            <a:pPr marL="228600" marR="0" lvl="0" indent="-96520" algn="l" rtl="0">
              <a:lnSpc>
                <a:spcPct val="100000"/>
              </a:lnSpc>
              <a:spcBef>
                <a:spcPts val="600"/>
              </a:spcBef>
              <a:spcAft>
                <a:spcPts val="0"/>
              </a:spcAft>
              <a:buClr>
                <a:schemeClr val="accent1"/>
              </a:buClr>
              <a:buSzPct val="100000"/>
              <a:buFont typeface="Arial"/>
              <a:buChar char="•"/>
            </a:pPr>
            <a:r>
              <a:rPr lang="en" sz="2400" b="1" i="0" u="none" strike="noStrike" cap="none" baseline="0">
                <a:solidFill>
                  <a:schemeClr val="dk1"/>
                </a:solidFill>
                <a:latin typeface="Arial Narrow"/>
                <a:ea typeface="Arial Narrow"/>
                <a:cs typeface="Arial Narrow"/>
                <a:sym typeface="Arial Narrow"/>
              </a:rPr>
              <a:t>Investigation shifts</a:t>
            </a:r>
            <a:r>
              <a:rPr lang="en" sz="2400" b="0" i="0" u="none" strike="noStrike" cap="none" baseline="0">
                <a:solidFill>
                  <a:schemeClr val="dk1"/>
                </a:solidFill>
                <a:latin typeface="Arial Narrow"/>
                <a:ea typeface="Arial Narrow"/>
                <a:cs typeface="Arial Narrow"/>
                <a:sym typeface="Arial Narrow"/>
              </a:rPr>
              <a:t> to chemical or metal poisoning.  </a:t>
            </a:r>
          </a:p>
          <a:p>
            <a:pPr marL="228600" marR="0" lvl="0" indent="-96520" algn="l" rtl="0">
              <a:lnSpc>
                <a:spcPct val="100000"/>
              </a:lnSpc>
              <a:spcBef>
                <a:spcPts val="60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The </a:t>
            </a:r>
            <a:r>
              <a:rPr lang="en" sz="2400" b="1" i="0" u="none" strike="noStrike" cap="none" baseline="0">
                <a:solidFill>
                  <a:schemeClr val="dk1"/>
                </a:solidFill>
                <a:latin typeface="Arial Narrow"/>
                <a:ea typeface="Arial Narrow"/>
                <a:cs typeface="Arial Narrow"/>
                <a:sym typeface="Arial Narrow"/>
              </a:rPr>
              <a:t>symptoms</a:t>
            </a:r>
            <a:r>
              <a:rPr lang="en" sz="2400" b="0" i="0" u="none" strike="noStrike" cap="none" baseline="0">
                <a:solidFill>
                  <a:schemeClr val="dk1"/>
                </a:solidFill>
                <a:latin typeface="Arial Narrow"/>
                <a:ea typeface="Arial Narrow"/>
                <a:cs typeface="Arial Narrow"/>
                <a:sym typeface="Arial Narrow"/>
              </a:rPr>
              <a:t> presented by the patients mimics that of heavy metals.  </a:t>
            </a:r>
          </a:p>
          <a:p>
            <a:pPr marL="228600" marR="0" lvl="0" indent="-96520" algn="l" rtl="0">
              <a:lnSpc>
                <a:spcPct val="100000"/>
              </a:lnSpc>
              <a:spcBef>
                <a:spcPts val="60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The question was where did the heavy metals come from?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1">
                                            <p:txEl>
                                              <p:pRg st="0" end="0"/>
                                            </p:txEl>
                                          </p:spTgt>
                                        </p:tgtEl>
                                        <p:attrNameLst>
                                          <p:attrName>style.visibility</p:attrName>
                                        </p:attrNameLst>
                                      </p:cBhvr>
                                      <p:to>
                                        <p:strVal val="visible"/>
                                      </p:to>
                                    </p:set>
                                    <p:anim calcmode="lin" valueType="num">
                                      <p:cBhvr additive="base">
                                        <p:cTn id="7" dur="500"/>
                                        <p:tgtEl>
                                          <p:spTgt spid="3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1">
                                            <p:txEl>
                                              <p:pRg st="1" end="1"/>
                                            </p:txEl>
                                          </p:spTgt>
                                        </p:tgtEl>
                                        <p:attrNameLst>
                                          <p:attrName>style.visibility</p:attrName>
                                        </p:attrNameLst>
                                      </p:cBhvr>
                                      <p:to>
                                        <p:strVal val="visible"/>
                                      </p:to>
                                    </p:set>
                                    <p:anim calcmode="lin" valueType="num">
                                      <p:cBhvr additive="base">
                                        <p:cTn id="12" dur="500"/>
                                        <p:tgtEl>
                                          <p:spTgt spid="34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1">
                                            <p:txEl>
                                              <p:pRg st="2" end="2"/>
                                            </p:txEl>
                                          </p:spTgt>
                                        </p:tgtEl>
                                        <p:attrNameLst>
                                          <p:attrName>style.visibility</p:attrName>
                                        </p:attrNameLst>
                                      </p:cBhvr>
                                      <p:to>
                                        <p:strVal val="visible"/>
                                      </p:to>
                                    </p:set>
                                    <p:anim calcmode="lin" valueType="num">
                                      <p:cBhvr additive="base">
                                        <p:cTn id="17" dur="500"/>
                                        <p:tgtEl>
                                          <p:spTgt spid="34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1">
                                            <p:txEl>
                                              <p:pRg st="3" end="3"/>
                                            </p:txEl>
                                          </p:spTgt>
                                        </p:tgtEl>
                                        <p:attrNameLst>
                                          <p:attrName>style.visibility</p:attrName>
                                        </p:attrNameLst>
                                      </p:cBhvr>
                                      <p:to>
                                        <p:strVal val="visible"/>
                                      </p:to>
                                    </p:set>
                                    <p:anim calcmode="lin" valueType="num">
                                      <p:cBhvr additive="base">
                                        <p:cTn id="22" dur="500"/>
                                        <p:tgtEl>
                                          <p:spTgt spid="34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85750"/>
            <a:ext cx="8229600"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000" b="0" i="0" u="none" strike="noStrike" cap="none" baseline="0">
                <a:solidFill>
                  <a:schemeClr val="accent1"/>
                </a:solidFill>
                <a:latin typeface="Impact"/>
                <a:ea typeface="Impact"/>
                <a:cs typeface="Impact"/>
                <a:sym typeface="Impact"/>
              </a:rPr>
              <a:t>DID YOU SOLVE THE CASE CORRECTLY?</a:t>
            </a:r>
          </a:p>
        </p:txBody>
      </p:sp>
      <p:sp>
        <p:nvSpPr>
          <p:cNvPr id="347" name="Shape 347"/>
          <p:cNvSpPr txBox="1">
            <a:spLocks noGrp="1"/>
          </p:cNvSpPr>
          <p:nvPr>
            <p:ph type="body" idx="1"/>
          </p:nvPr>
        </p:nvSpPr>
        <p:spPr>
          <a:xfrm>
            <a:off x="457200" y="1200525"/>
            <a:ext cx="7467600" cy="3028500"/>
          </a:xfrm>
          <a:prstGeom prst="rect">
            <a:avLst/>
          </a:prstGeom>
          <a:noFill/>
          <a:ln>
            <a:noFill/>
          </a:ln>
        </p:spPr>
        <p:txBody>
          <a:bodyPr lIns="91425" tIns="45700" rIns="91425" bIns="45700" anchor="ctr" anchorCtr="0">
            <a:noAutofit/>
          </a:bodyPr>
          <a:lstStyle/>
          <a:p>
            <a:pPr marL="228600" marR="0" lvl="0" indent="-137159" algn="l" rtl="0">
              <a:lnSpc>
                <a:spcPct val="120000"/>
              </a:lnSpc>
              <a:spcBef>
                <a:spcPts val="0"/>
              </a:spcBef>
              <a:spcAft>
                <a:spcPts val="0"/>
              </a:spcAft>
              <a:buClr>
                <a:schemeClr val="accent1"/>
              </a:buClr>
              <a:buSzPct val="100000"/>
              <a:buFont typeface="Arial"/>
              <a:buChar char="•"/>
            </a:pPr>
            <a:r>
              <a:rPr lang="en" sz="2400" b="0" i="0" u="none" strike="noStrike" cap="none" baseline="0">
                <a:solidFill>
                  <a:schemeClr val="dk1"/>
                </a:solidFill>
                <a:latin typeface="Impact"/>
                <a:ea typeface="Impact"/>
                <a:cs typeface="Impact"/>
                <a:sym typeface="Impact"/>
              </a:rPr>
              <a:t>THE FOOD-BORNE ILLNESS WAS CAUSED BY:</a:t>
            </a:r>
          </a:p>
          <a:p>
            <a:pPr marL="228600" marR="0" lvl="0" indent="-228600" rtl="0">
              <a:lnSpc>
                <a:spcPct val="120000"/>
              </a:lnSpc>
              <a:spcBef>
                <a:spcPts val="1000"/>
              </a:spcBef>
              <a:spcAft>
                <a:spcPts val="0"/>
              </a:spcAft>
              <a:buClr>
                <a:schemeClr val="accent1"/>
              </a:buClr>
              <a:buSzPct val="25000"/>
              <a:buFont typeface="Noto Symbol"/>
              <a:buNone/>
            </a:pPr>
            <a:r>
              <a:rPr lang="en" sz="3000" b="1" i="1" u="sng">
                <a:solidFill>
                  <a:srgbClr val="434343"/>
                </a:solidFill>
                <a:latin typeface="Syncopate"/>
                <a:ea typeface="Syncopate"/>
                <a:cs typeface="Syncopate"/>
                <a:sym typeface="Syncopate"/>
              </a:rPr>
              <a:t>HEAVY METAL POISONING</a:t>
            </a:r>
          </a:p>
          <a:p>
            <a:pPr marL="228600" marR="0" lvl="0" indent="-116840" algn="l" rtl="0">
              <a:lnSpc>
                <a:spcPct val="120000"/>
              </a:lnSpc>
              <a:spcBef>
                <a:spcPts val="100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John took the </a:t>
            </a:r>
            <a:r>
              <a:rPr lang="en" sz="2400" b="1" i="0" u="none" strike="noStrike" cap="none" baseline="0">
                <a:solidFill>
                  <a:schemeClr val="dk1"/>
                </a:solidFill>
                <a:latin typeface="Arial Narrow"/>
                <a:ea typeface="Arial Narrow"/>
                <a:cs typeface="Arial Narrow"/>
                <a:sym typeface="Arial Narrow"/>
              </a:rPr>
              <a:t>milk cans</a:t>
            </a:r>
            <a:r>
              <a:rPr lang="en" sz="2400" b="0" i="0" u="none" strike="noStrike" cap="none" baseline="0">
                <a:solidFill>
                  <a:schemeClr val="dk1"/>
                </a:solidFill>
                <a:latin typeface="Arial Narrow"/>
                <a:ea typeface="Arial Narrow"/>
                <a:cs typeface="Arial Narrow"/>
                <a:sym typeface="Arial Narrow"/>
              </a:rPr>
              <a:t> to get repaired, the repair shop used metal </a:t>
            </a:r>
            <a:r>
              <a:rPr lang="en" sz="2400" b="1" i="0" u="none" strike="noStrike" cap="none" baseline="0">
                <a:solidFill>
                  <a:schemeClr val="dk1"/>
                </a:solidFill>
                <a:latin typeface="Arial Narrow"/>
                <a:ea typeface="Arial Narrow"/>
                <a:cs typeface="Arial Narrow"/>
                <a:sym typeface="Arial Narrow"/>
              </a:rPr>
              <a:t>solder</a:t>
            </a:r>
            <a:r>
              <a:rPr lang="en" sz="2400" b="0" i="0" u="none" strike="noStrike" cap="none" baseline="0">
                <a:solidFill>
                  <a:schemeClr val="dk1"/>
                </a:solidFill>
                <a:latin typeface="Arial Narrow"/>
                <a:ea typeface="Arial Narrow"/>
                <a:cs typeface="Arial Narrow"/>
                <a:sym typeface="Arial Narrow"/>
              </a:rPr>
              <a:t> that contained </a:t>
            </a:r>
            <a:r>
              <a:rPr lang="en" sz="2400" b="1" i="0" u="none" strike="noStrike" cap="none" baseline="0">
                <a:solidFill>
                  <a:schemeClr val="dk1"/>
                </a:solidFill>
                <a:latin typeface="Arial Narrow"/>
                <a:ea typeface="Arial Narrow"/>
                <a:cs typeface="Arial Narrow"/>
                <a:sym typeface="Arial Narrow"/>
              </a:rPr>
              <a:t>lead and cadmium</a:t>
            </a:r>
            <a:r>
              <a:rPr lang="en" sz="2400" b="0" i="0" u="none" strike="noStrike" cap="none" baseline="0">
                <a:solidFill>
                  <a:schemeClr val="dk1"/>
                </a:solidFill>
                <a:latin typeface="Arial Narrow"/>
                <a:ea typeface="Arial Narrow"/>
                <a:cs typeface="Arial Narrow"/>
                <a:sym typeface="Arial Narrow"/>
              </a:rPr>
              <a:t>.</a:t>
            </a:r>
          </a:p>
          <a:p>
            <a:pPr marL="228600" marR="0" lvl="0" indent="-116840" algn="l" rtl="0">
              <a:lnSpc>
                <a:spcPct val="120000"/>
              </a:lnSpc>
              <a:spcBef>
                <a:spcPts val="100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Everyone who drank the </a:t>
            </a:r>
            <a:r>
              <a:rPr lang="en" sz="2400" b="1" i="0" u="none" strike="noStrike" cap="none" baseline="0">
                <a:solidFill>
                  <a:schemeClr val="dk1"/>
                </a:solidFill>
                <a:latin typeface="Arial Narrow"/>
                <a:ea typeface="Arial Narrow"/>
                <a:cs typeface="Arial Narrow"/>
                <a:sym typeface="Arial Narrow"/>
              </a:rPr>
              <a:t>fruit punch</a:t>
            </a:r>
            <a:r>
              <a:rPr lang="en" sz="2400" b="0" i="0" u="none" strike="noStrike" cap="none" baseline="0">
                <a:solidFill>
                  <a:schemeClr val="dk1"/>
                </a:solidFill>
                <a:latin typeface="Arial Narrow"/>
                <a:ea typeface="Arial Narrow"/>
                <a:cs typeface="Arial Narrow"/>
                <a:sym typeface="Arial Narrow"/>
              </a:rPr>
              <a:t> became sick within 30 minutes.</a:t>
            </a:r>
          </a:p>
        </p:txBody>
      </p:sp>
      <p:pic>
        <p:nvPicPr>
          <p:cNvPr id="348" name="Shape 348"/>
          <p:cNvPicPr preferRelativeResize="0">
            <a:picLocks noGrp="1"/>
          </p:cNvPicPr>
          <p:nvPr>
            <p:ph type="body" idx="2"/>
          </p:nvPr>
        </p:nvPicPr>
        <p:blipFill rotWithShape="1">
          <a:blip r:embed="rId3">
            <a:alphaModFix/>
          </a:blip>
          <a:srcRect/>
          <a:stretch/>
        </p:blipFill>
        <p:spPr>
          <a:xfrm>
            <a:off x="7317300" y="1359100"/>
            <a:ext cx="1369499" cy="1097100"/>
          </a:xfrm>
          <a:prstGeom prst="rect">
            <a:avLst/>
          </a:prstGeom>
          <a:noFill/>
          <a:ln>
            <a:noFill/>
          </a:ln>
        </p:spPr>
      </p:pic>
      <p:pic>
        <p:nvPicPr>
          <p:cNvPr id="349" name="Shape 349"/>
          <p:cNvPicPr preferRelativeResize="0">
            <a:picLocks noGrp="1"/>
          </p:cNvPicPr>
          <p:nvPr>
            <p:ph type="body" idx="3"/>
          </p:nvPr>
        </p:nvPicPr>
        <p:blipFill rotWithShape="1">
          <a:blip r:embed="rId4">
            <a:alphaModFix/>
          </a:blip>
          <a:srcRect/>
          <a:stretch/>
        </p:blipFill>
        <p:spPr>
          <a:xfrm>
            <a:off x="7723188" y="2946831"/>
            <a:ext cx="963600" cy="1143000"/>
          </a:xfrm>
          <a:prstGeom prst="rect">
            <a:avLst/>
          </a:prstGeom>
          <a:noFill/>
          <a:ln>
            <a:noFill/>
          </a:ln>
        </p:spPr>
      </p:pic>
      <p:sp>
        <p:nvSpPr>
          <p:cNvPr id="350" name="Shape 350"/>
          <p:cNvSpPr/>
          <p:nvPr/>
        </p:nvSpPr>
        <p:spPr>
          <a:xfrm>
            <a:off x="2705100" y="4901803"/>
            <a:ext cx="661988" cy="101202"/>
          </a:xfrm>
          <a:custGeom>
            <a:avLst/>
            <a:gdLst/>
            <a:ahLst/>
            <a:cxnLst/>
            <a:rect l="0" t="0" r="0" b="0"/>
            <a:pathLst>
              <a:path w="660798" h="133947" extrusionOk="0">
                <a:moveTo>
                  <a:pt x="0" y="0"/>
                </a:moveTo>
                <a:lnTo>
                  <a:pt x="41507" y="992"/>
                </a:lnTo>
                <a:lnTo>
                  <a:pt x="45531" y="2646"/>
                </a:lnTo>
                <a:lnTo>
                  <a:pt x="50994" y="6137"/>
                </a:lnTo>
                <a:lnTo>
                  <a:pt x="56729" y="7689"/>
                </a:lnTo>
                <a:lnTo>
                  <a:pt x="100242" y="32706"/>
                </a:lnTo>
                <a:lnTo>
                  <a:pt x="144039" y="47972"/>
                </a:lnTo>
                <a:lnTo>
                  <a:pt x="187677" y="59908"/>
                </a:lnTo>
                <a:lnTo>
                  <a:pt x="228013" y="61995"/>
                </a:lnTo>
                <a:lnTo>
                  <a:pt x="268061" y="68543"/>
                </a:lnTo>
                <a:lnTo>
                  <a:pt x="310639" y="71056"/>
                </a:lnTo>
                <a:lnTo>
                  <a:pt x="352326" y="72423"/>
                </a:lnTo>
                <a:lnTo>
                  <a:pt x="380912" y="79540"/>
                </a:lnTo>
                <a:lnTo>
                  <a:pt x="396739" y="81114"/>
                </a:lnTo>
                <a:lnTo>
                  <a:pt x="425540" y="88448"/>
                </a:lnTo>
                <a:lnTo>
                  <a:pt x="452506" y="90215"/>
                </a:lnTo>
                <a:lnTo>
                  <a:pt x="474887" y="96976"/>
                </a:lnTo>
                <a:lnTo>
                  <a:pt x="500667" y="100708"/>
                </a:lnTo>
                <a:lnTo>
                  <a:pt x="518101" y="105246"/>
                </a:lnTo>
                <a:lnTo>
                  <a:pt x="557452" y="108074"/>
                </a:lnTo>
                <a:lnTo>
                  <a:pt x="598338" y="118176"/>
                </a:lnTo>
                <a:lnTo>
                  <a:pt x="611210" y="121976"/>
                </a:lnTo>
                <a:lnTo>
                  <a:pt x="633206" y="125107"/>
                </a:lnTo>
                <a:lnTo>
                  <a:pt x="660797" y="133946"/>
                </a:lnTo>
              </a:path>
            </a:pathLst>
          </a:custGeom>
          <a:noFill/>
          <a:ln w="1905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57150"/>
            <a:ext cx="8229600"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CONGRATULATIONS! </a:t>
            </a:r>
          </a:p>
        </p:txBody>
      </p:sp>
      <p:sp>
        <p:nvSpPr>
          <p:cNvPr id="356" name="Shape 356"/>
          <p:cNvSpPr txBox="1">
            <a:spLocks noGrp="1"/>
          </p:cNvSpPr>
          <p:nvPr>
            <p:ph type="body" idx="1"/>
          </p:nvPr>
        </p:nvSpPr>
        <p:spPr>
          <a:xfrm>
            <a:off x="457200" y="925175"/>
            <a:ext cx="6373799" cy="3194100"/>
          </a:xfrm>
          <a:prstGeom prst="rect">
            <a:avLst/>
          </a:prstGeom>
          <a:noFill/>
          <a:ln>
            <a:noFill/>
          </a:ln>
        </p:spPr>
        <p:txBody>
          <a:bodyPr lIns="91425" tIns="45700" rIns="91425" bIns="45700" anchor="ctr" anchorCtr="0">
            <a:noAutofit/>
          </a:bodyPr>
          <a:lstStyle/>
          <a:p>
            <a:pPr marL="228600" marR="0" lvl="0" indent="-134620" algn="l" rtl="0">
              <a:lnSpc>
                <a:spcPct val="100000"/>
              </a:lnSpc>
              <a:spcBef>
                <a:spcPts val="0"/>
              </a:spcBef>
              <a:spcAft>
                <a:spcPts val="0"/>
              </a:spcAft>
              <a:buClr>
                <a:schemeClr val="accent1"/>
              </a:buClr>
              <a:buSzPct val="100000"/>
              <a:buFont typeface="Arial"/>
              <a:buChar char="•"/>
            </a:pPr>
            <a:r>
              <a:rPr lang="en" sz="3000" b="0" i="0" u="none" strike="noStrike" cap="none" baseline="0">
                <a:solidFill>
                  <a:schemeClr val="dk1"/>
                </a:solidFill>
                <a:latin typeface="Arial Narrow"/>
                <a:ea typeface="Arial Narrow"/>
                <a:cs typeface="Arial Narrow"/>
                <a:sym typeface="Arial Narrow"/>
              </a:rPr>
              <a:t>Remember: only </a:t>
            </a:r>
            <a:r>
              <a:rPr lang="en" sz="3000" b="1" i="0" u="none" strike="noStrike" cap="none" baseline="0">
                <a:solidFill>
                  <a:schemeClr val="dk1"/>
                </a:solidFill>
                <a:latin typeface="Arial Narrow"/>
                <a:ea typeface="Arial Narrow"/>
                <a:cs typeface="Arial Narrow"/>
                <a:sym typeface="Arial Narrow"/>
              </a:rPr>
              <a:t>use containers</a:t>
            </a:r>
            <a:r>
              <a:rPr lang="en" sz="3000" b="0" i="0" u="none" strike="noStrike" cap="none" baseline="0">
                <a:solidFill>
                  <a:schemeClr val="dk1"/>
                </a:solidFill>
                <a:latin typeface="Arial Narrow"/>
                <a:ea typeface="Arial Narrow"/>
                <a:cs typeface="Arial Narrow"/>
                <a:sym typeface="Arial Narrow"/>
              </a:rPr>
              <a:t> that </a:t>
            </a:r>
            <a:r>
              <a:rPr lang="en" sz="3000" b="1" i="0" u="none" strike="noStrike" cap="none" baseline="0">
                <a:solidFill>
                  <a:schemeClr val="dk1"/>
                </a:solidFill>
                <a:latin typeface="Arial Narrow"/>
                <a:ea typeface="Arial Narrow"/>
                <a:cs typeface="Arial Narrow"/>
                <a:sym typeface="Arial Narrow"/>
              </a:rPr>
              <a:t>will not contaminate the food or drink</a:t>
            </a:r>
            <a:r>
              <a:rPr lang="en" sz="3000" b="0" i="0" u="none" strike="noStrike" cap="none" baseline="0">
                <a:solidFill>
                  <a:schemeClr val="dk1"/>
                </a:solidFill>
                <a:latin typeface="Arial Narrow"/>
                <a:ea typeface="Arial Narrow"/>
                <a:cs typeface="Arial Narrow"/>
                <a:sym typeface="Arial Narrow"/>
              </a:rPr>
              <a:t> they contain. </a:t>
            </a:r>
          </a:p>
          <a:p>
            <a:pPr marL="228600" marR="0" lvl="0" indent="-96520" algn="l" rtl="0">
              <a:lnSpc>
                <a:spcPct val="100000"/>
              </a:lnSpc>
              <a:spcBef>
                <a:spcPts val="600"/>
              </a:spcBef>
              <a:spcAft>
                <a:spcPts val="0"/>
              </a:spcAft>
              <a:buClr>
                <a:schemeClr val="accent1"/>
              </a:buClr>
              <a:buSzPct val="80000"/>
              <a:buFont typeface="Arial"/>
              <a:buChar char="•"/>
            </a:pPr>
            <a:r>
              <a:rPr lang="en" sz="3000" b="0" i="0" u="none" strike="noStrike" cap="none" baseline="0">
                <a:solidFill>
                  <a:schemeClr val="dk1"/>
                </a:solidFill>
                <a:latin typeface="Arial Narrow"/>
                <a:ea typeface="Arial Narrow"/>
                <a:cs typeface="Arial Narrow"/>
                <a:sym typeface="Arial Narrow"/>
              </a:rPr>
              <a:t>Only use </a:t>
            </a:r>
            <a:r>
              <a:rPr lang="en" sz="3000" b="1" i="0" u="none" strike="noStrike" cap="none" baseline="0">
                <a:solidFill>
                  <a:schemeClr val="dk1"/>
                </a:solidFill>
                <a:latin typeface="Arial Narrow"/>
                <a:ea typeface="Arial Narrow"/>
                <a:cs typeface="Arial Narrow"/>
                <a:sym typeface="Arial Narrow"/>
              </a:rPr>
              <a:t>containers</a:t>
            </a:r>
            <a:r>
              <a:rPr lang="en" sz="3000" b="0" i="0" u="none" strike="noStrike" cap="none" baseline="0">
                <a:solidFill>
                  <a:schemeClr val="dk1"/>
                </a:solidFill>
                <a:latin typeface="Arial Narrow"/>
                <a:ea typeface="Arial Narrow"/>
                <a:cs typeface="Arial Narrow"/>
                <a:sym typeface="Arial Narrow"/>
              </a:rPr>
              <a:t> that are made of </a:t>
            </a:r>
            <a:r>
              <a:rPr lang="en" sz="3000" b="1" i="0" u="none" strike="noStrike" cap="none" baseline="0">
                <a:solidFill>
                  <a:schemeClr val="dk1"/>
                </a:solidFill>
                <a:latin typeface="Arial Narrow"/>
                <a:ea typeface="Arial Narrow"/>
                <a:cs typeface="Arial Narrow"/>
                <a:sym typeface="Arial Narrow"/>
              </a:rPr>
              <a:t>plastic or stainless steel</a:t>
            </a:r>
            <a:r>
              <a:rPr lang="en" sz="3000" b="0" i="0" u="none" strike="noStrike" cap="none" baseline="0">
                <a:solidFill>
                  <a:schemeClr val="dk1"/>
                </a:solidFill>
                <a:latin typeface="Arial Narrow"/>
                <a:ea typeface="Arial Narrow"/>
                <a:cs typeface="Arial Narrow"/>
                <a:sym typeface="Arial Narrow"/>
              </a:rPr>
              <a:t> – any </a:t>
            </a:r>
            <a:r>
              <a:rPr lang="en" sz="3000" b="1" i="0" u="none" strike="noStrike" cap="none" baseline="0">
                <a:solidFill>
                  <a:schemeClr val="dk1"/>
                </a:solidFill>
                <a:latin typeface="Arial Narrow"/>
                <a:ea typeface="Arial Narrow"/>
                <a:cs typeface="Arial Narrow"/>
                <a:sym typeface="Arial Narrow"/>
              </a:rPr>
              <a:t>non-corrosive material</a:t>
            </a:r>
            <a:r>
              <a:rPr lang="en" sz="3000" b="0" i="0" u="none" strike="noStrike" cap="none" baseline="0">
                <a:solidFill>
                  <a:schemeClr val="dk1"/>
                </a:solidFill>
                <a:latin typeface="Arial Narrow"/>
                <a:ea typeface="Arial Narrow"/>
                <a:cs typeface="Arial Narrow"/>
                <a:sym typeface="Arial Narrow"/>
              </a:rPr>
              <a:t>.</a:t>
            </a:r>
            <a:r>
              <a:rPr lang="en" sz="2400" b="0" i="0" u="none" strike="noStrike" cap="none" baseline="0">
                <a:solidFill>
                  <a:schemeClr val="dk1"/>
                </a:solidFill>
                <a:latin typeface="Arial Narrow"/>
                <a:ea typeface="Arial Narrow"/>
                <a:cs typeface="Arial Narrow"/>
                <a:sym typeface="Arial Narrow"/>
              </a:rPr>
              <a:t> </a:t>
            </a:r>
          </a:p>
        </p:txBody>
      </p:sp>
      <p:pic>
        <p:nvPicPr>
          <p:cNvPr id="357" name="Shape 357"/>
          <p:cNvPicPr preferRelativeResize="0">
            <a:picLocks noGrp="1"/>
          </p:cNvPicPr>
          <p:nvPr>
            <p:ph type="body" idx="2"/>
          </p:nvPr>
        </p:nvPicPr>
        <p:blipFill rotWithShape="1">
          <a:blip r:embed="rId3">
            <a:alphaModFix/>
          </a:blip>
          <a:srcRect/>
          <a:stretch/>
        </p:blipFill>
        <p:spPr>
          <a:xfrm>
            <a:off x="6831153" y="136925"/>
            <a:ext cx="1808099" cy="1250700"/>
          </a:xfrm>
          <a:prstGeom prst="rect">
            <a:avLst/>
          </a:prstGeom>
          <a:noFill/>
          <a:ln>
            <a:noFill/>
          </a:ln>
        </p:spPr>
      </p:pic>
      <p:pic>
        <p:nvPicPr>
          <p:cNvPr id="358" name="Shape 358"/>
          <p:cNvPicPr preferRelativeResize="0"/>
          <p:nvPr/>
        </p:nvPicPr>
        <p:blipFill rotWithShape="1">
          <a:blip r:embed="rId4">
            <a:alphaModFix/>
          </a:blip>
          <a:srcRect/>
          <a:stretch/>
        </p:blipFill>
        <p:spPr>
          <a:xfrm>
            <a:off x="6567900" y="3304175"/>
            <a:ext cx="2118900" cy="145230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anim calcmode="lin" valueType="num">
                                      <p:cBhvr additive="base">
                                        <p:cTn id="7" dur="500"/>
                                        <p:tgtEl>
                                          <p:spTgt spid="3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6">
                                            <p:txEl>
                                              <p:pRg st="1" end="1"/>
                                            </p:txEl>
                                          </p:spTgt>
                                        </p:tgtEl>
                                        <p:attrNameLst>
                                          <p:attrName>style.visibility</p:attrName>
                                        </p:attrNameLst>
                                      </p:cBhvr>
                                      <p:to>
                                        <p:strVal val="visible"/>
                                      </p:to>
                                    </p:set>
                                    <p:anim calcmode="lin" valueType="num">
                                      <p:cBhvr additive="base">
                                        <p:cTn id="12" dur="500"/>
                                        <p:tgtEl>
                                          <p:spTgt spid="3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7"/>
                                        </p:tgtEl>
                                        <p:attrNameLst>
                                          <p:attrName>style.visibility</p:attrName>
                                        </p:attrNameLst>
                                      </p:cBhvr>
                                      <p:to>
                                        <p:strVal val="visible"/>
                                      </p:to>
                                    </p:set>
                                    <p:anim calcmode="lin" valueType="num">
                                      <p:cBhvr additive="base">
                                        <p:cTn id="17" dur="500"/>
                                        <p:tgtEl>
                                          <p:spTgt spid="357"/>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58"/>
                                        </p:tgtEl>
                                        <p:attrNameLst>
                                          <p:attrName>style.visibility</p:attrName>
                                        </p:attrNameLst>
                                      </p:cBhvr>
                                      <p:to>
                                        <p:strVal val="visible"/>
                                      </p:to>
                                    </p:set>
                                    <p:anim calcmode="lin" valueType="num">
                                      <p:cBhvr additive="base">
                                        <p:cTn id="20" dur="500"/>
                                        <p:tgtEl>
                                          <p:spTgt spid="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457200" y="1090375"/>
            <a:ext cx="8153399" cy="3024300"/>
          </a:xfrm>
          <a:prstGeom prst="rect">
            <a:avLst/>
          </a:prstGeom>
          <a:noFill/>
          <a:ln>
            <a:noFill/>
          </a:ln>
        </p:spPr>
        <p:txBody>
          <a:bodyPr lIns="91425" tIns="45700" rIns="91425" bIns="45700" anchor="ctr" anchorCtr="0">
            <a:noAutofit/>
          </a:bodyPr>
          <a:lstStyle/>
          <a:p>
            <a:pPr marL="228600" marR="0" lvl="0" indent="-96520" algn="l" rtl="0">
              <a:lnSpc>
                <a:spcPct val="100000"/>
              </a:lnSpc>
              <a:spcBef>
                <a:spcPts val="60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On the evening of September 23, at approximately 8:30 p.m., your phone rings.  </a:t>
            </a:r>
          </a:p>
          <a:p>
            <a:pPr marL="228600" marR="0" lvl="0" indent="-96520" algn="l" rtl="0">
              <a:lnSpc>
                <a:spcPct val="100000"/>
              </a:lnSpc>
              <a:spcBef>
                <a:spcPts val="60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 A nurse from your local hospital frantically tells you that she has </a:t>
            </a:r>
            <a:r>
              <a:rPr lang="en" sz="2400" b="1" i="0" u="none" strike="noStrike" cap="none" baseline="0">
                <a:solidFill>
                  <a:schemeClr val="dk1"/>
                </a:solidFill>
                <a:latin typeface="Arial Narrow"/>
                <a:ea typeface="Arial Narrow"/>
                <a:cs typeface="Arial Narrow"/>
                <a:sym typeface="Arial Narrow"/>
              </a:rPr>
              <a:t>95 patients</a:t>
            </a:r>
            <a:r>
              <a:rPr lang="en" sz="2400" b="0" i="0" u="none" strike="noStrike" cap="none" baseline="0">
                <a:solidFill>
                  <a:schemeClr val="dk1"/>
                </a:solidFill>
                <a:latin typeface="Arial Narrow"/>
                <a:ea typeface="Arial Narrow"/>
                <a:cs typeface="Arial Narrow"/>
                <a:sym typeface="Arial Narrow"/>
              </a:rPr>
              <a:t> who are, as she describes it, “</a:t>
            </a:r>
            <a:r>
              <a:rPr lang="en" sz="2400" b="1" i="0" u="none" strike="noStrike" cap="none" baseline="0">
                <a:solidFill>
                  <a:schemeClr val="dk1"/>
                </a:solidFill>
                <a:latin typeface="Arial Narrow"/>
                <a:ea typeface="Arial Narrow"/>
                <a:cs typeface="Arial Narrow"/>
                <a:sym typeface="Arial Narrow"/>
              </a:rPr>
              <a:t>lying all over the place</a:t>
            </a:r>
            <a:r>
              <a:rPr lang="en" sz="2400" b="0" i="0" u="none" strike="noStrike" cap="none" baseline="0">
                <a:solidFill>
                  <a:schemeClr val="dk1"/>
                </a:solidFill>
                <a:latin typeface="Arial Narrow"/>
                <a:ea typeface="Arial Narrow"/>
                <a:cs typeface="Arial Narrow"/>
                <a:sym typeface="Arial Narrow"/>
              </a:rPr>
              <a:t>.”  </a:t>
            </a:r>
          </a:p>
          <a:p>
            <a:pPr marL="228600" marR="0" lvl="0" indent="-96520" algn="l" rtl="0">
              <a:lnSpc>
                <a:spcPct val="100000"/>
              </a:lnSpc>
              <a:spcBef>
                <a:spcPts val="600"/>
              </a:spcBef>
              <a:spcAft>
                <a:spcPts val="0"/>
              </a:spcAft>
              <a:buClr>
                <a:schemeClr val="accent1"/>
              </a:buClr>
              <a:buSzPct val="100000"/>
              <a:buFont typeface="Arial"/>
              <a:buChar char="•"/>
            </a:pPr>
            <a:r>
              <a:rPr lang="en" sz="2400" b="0" i="0" u="none" strike="noStrike" cap="none" baseline="0">
                <a:solidFill>
                  <a:schemeClr val="dk1"/>
                </a:solidFill>
                <a:latin typeface="Arial Narrow"/>
                <a:ea typeface="Arial Narrow"/>
                <a:cs typeface="Arial Narrow"/>
                <a:sym typeface="Arial Narrow"/>
              </a:rPr>
              <a:t>They are </a:t>
            </a:r>
            <a:r>
              <a:rPr lang="en" sz="2400" b="1" i="0" u="none" strike="noStrike" cap="none" baseline="0">
                <a:solidFill>
                  <a:schemeClr val="dk1"/>
                </a:solidFill>
                <a:latin typeface="Arial Narrow"/>
                <a:ea typeface="Arial Narrow"/>
                <a:cs typeface="Arial Narrow"/>
                <a:sym typeface="Arial Narrow"/>
              </a:rPr>
              <a:t>vomiting</a:t>
            </a:r>
            <a:r>
              <a:rPr lang="en" sz="2400" b="0" i="0" u="none" strike="noStrike" cap="none" baseline="0">
                <a:solidFill>
                  <a:schemeClr val="dk1"/>
                </a:solidFill>
                <a:latin typeface="Arial Narrow"/>
                <a:ea typeface="Arial Narrow"/>
                <a:cs typeface="Arial Narrow"/>
                <a:sym typeface="Arial Narrow"/>
              </a:rPr>
              <a:t>, they have </a:t>
            </a:r>
            <a:r>
              <a:rPr lang="en" sz="2400" b="1" i="0" u="none" strike="noStrike" cap="none" baseline="0">
                <a:solidFill>
                  <a:schemeClr val="dk1"/>
                </a:solidFill>
                <a:latin typeface="Arial Narrow"/>
                <a:ea typeface="Arial Narrow"/>
                <a:cs typeface="Arial Narrow"/>
                <a:sym typeface="Arial Narrow"/>
              </a:rPr>
              <a:t>diarrhea</a:t>
            </a:r>
            <a:r>
              <a:rPr lang="en" sz="2400" b="0" i="0" u="none" strike="noStrike" cap="none" baseline="0">
                <a:solidFill>
                  <a:schemeClr val="dk1"/>
                </a:solidFill>
                <a:latin typeface="Arial Narrow"/>
                <a:ea typeface="Arial Narrow"/>
                <a:cs typeface="Arial Narrow"/>
                <a:sym typeface="Arial Narrow"/>
              </a:rPr>
              <a:t> and some are in such </a:t>
            </a:r>
            <a:r>
              <a:rPr lang="en" sz="2400" b="1" i="0" u="none" strike="noStrike" cap="none" baseline="0">
                <a:solidFill>
                  <a:schemeClr val="dk1"/>
                </a:solidFill>
                <a:latin typeface="Arial Narrow"/>
                <a:ea typeface="Arial Narrow"/>
                <a:cs typeface="Arial Narrow"/>
                <a:sym typeface="Arial Narrow"/>
              </a:rPr>
              <a:t>pain</a:t>
            </a:r>
            <a:r>
              <a:rPr lang="en" sz="2400" b="0" i="0" u="none" strike="noStrike" cap="none" baseline="0">
                <a:solidFill>
                  <a:schemeClr val="dk1"/>
                </a:solidFill>
                <a:latin typeface="Arial Narrow"/>
                <a:ea typeface="Arial Narrow"/>
                <a:cs typeface="Arial Narrow"/>
                <a:sym typeface="Arial Narrow"/>
              </a:rPr>
              <a:t> that they won’t even move from the hallways of the hospital or the front lawn of the community center. </a:t>
            </a:r>
          </a:p>
        </p:txBody>
      </p:sp>
      <p:sp>
        <p:nvSpPr>
          <p:cNvPr id="181" name="Shape 181"/>
          <p:cNvSpPr txBox="1">
            <a:spLocks noGrp="1"/>
          </p:cNvSpPr>
          <p:nvPr>
            <p:ph type="title"/>
          </p:nvPr>
        </p:nvSpPr>
        <p:spPr>
          <a:xfrm>
            <a:off x="170800" y="231300"/>
            <a:ext cx="8229600" cy="804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000"/>
              <a:t>I</a:t>
            </a:r>
            <a:r>
              <a:rPr lang="en" sz="4000" b="0" i="0" u="none" strike="noStrike" cap="none" baseline="0">
                <a:solidFill>
                  <a:schemeClr val="accent1"/>
                </a:solidFill>
                <a:latin typeface="Impact"/>
                <a:ea typeface="Impact"/>
                <a:cs typeface="Impact"/>
                <a:sym typeface="Impact"/>
              </a:rPr>
              <a:t>T COULD HAPPEN ANYWHERE . .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 calcmode="lin" valueType="num">
                                      <p:cBhvr additive="base">
                                        <p:cTn id="7" dur="1000"/>
                                        <p:tgtEl>
                                          <p:spTgt spid="1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0">
                                            <p:txEl>
                                              <p:pRg st="1" end="1"/>
                                            </p:txEl>
                                          </p:spTgt>
                                        </p:tgtEl>
                                        <p:attrNameLst>
                                          <p:attrName>style.visibility</p:attrName>
                                        </p:attrNameLst>
                                      </p:cBhvr>
                                      <p:to>
                                        <p:strVal val="visible"/>
                                      </p:to>
                                    </p:set>
                                    <p:anim calcmode="lin" valueType="num">
                                      <p:cBhvr additive="base">
                                        <p:cTn id="12" dur="1000"/>
                                        <p:tgtEl>
                                          <p:spTgt spid="1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0">
                                            <p:txEl>
                                              <p:pRg st="2" end="2"/>
                                            </p:txEl>
                                          </p:spTgt>
                                        </p:tgtEl>
                                        <p:attrNameLst>
                                          <p:attrName>style.visibility</p:attrName>
                                        </p:attrNameLst>
                                      </p:cBhvr>
                                      <p:to>
                                        <p:strVal val="visible"/>
                                      </p:to>
                                    </p:set>
                                    <p:anim calcmode="lin" valueType="num">
                                      <p:cBhvr additive="base">
                                        <p:cTn id="17" dur="1000"/>
                                        <p:tgtEl>
                                          <p:spTgt spid="18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85750"/>
            <a:ext cx="8229600" cy="7605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DATA REVIEW: </a:t>
            </a:r>
          </a:p>
        </p:txBody>
      </p:sp>
      <p:sp>
        <p:nvSpPr>
          <p:cNvPr id="188" name="Shape 188"/>
          <p:cNvSpPr txBox="1">
            <a:spLocks noGrp="1"/>
          </p:cNvSpPr>
          <p:nvPr>
            <p:ph type="body" idx="1"/>
          </p:nvPr>
        </p:nvSpPr>
        <p:spPr>
          <a:xfrm>
            <a:off x="457200" y="971550"/>
            <a:ext cx="8229600" cy="2971799"/>
          </a:xfrm>
          <a:prstGeom prst="rect">
            <a:avLst/>
          </a:prstGeom>
          <a:noFill/>
          <a:ln>
            <a:noFill/>
          </a:ln>
        </p:spPr>
        <p:txBody>
          <a:bodyPr lIns="91425" tIns="45700" rIns="91425" bIns="45700" anchor="ctr" anchorCtr="0">
            <a:noAutofit/>
          </a:bodyPr>
          <a:lstStyle/>
          <a:p>
            <a:pPr marL="228600" marR="0" lvl="0" indent="-109220" algn="l" rtl="0">
              <a:lnSpc>
                <a:spcPct val="100000"/>
              </a:lnSpc>
              <a:spcBef>
                <a:spcPts val="0"/>
              </a:spcBef>
              <a:spcAft>
                <a:spcPts val="0"/>
              </a:spcAft>
              <a:buClr>
                <a:schemeClr val="accent1"/>
              </a:buClr>
              <a:buSzPct val="100000"/>
              <a:buFont typeface="Arial"/>
              <a:buChar char="•"/>
            </a:pPr>
            <a:r>
              <a:rPr lang="en" sz="2600" b="0" i="0" u="none" strike="noStrike" cap="none" baseline="0">
                <a:solidFill>
                  <a:schemeClr val="dk1"/>
                </a:solidFill>
                <a:latin typeface="Arial Narrow"/>
                <a:ea typeface="Arial Narrow"/>
                <a:cs typeface="Arial Narrow"/>
                <a:sym typeface="Arial Narrow"/>
              </a:rPr>
              <a:t>There was a community p</a:t>
            </a:r>
            <a:r>
              <a:rPr lang="en" sz="2600">
                <a:latin typeface="Arial Narrow"/>
                <a:ea typeface="Arial Narrow"/>
                <a:cs typeface="Arial Narrow"/>
                <a:sym typeface="Arial Narrow"/>
              </a:rPr>
              <a:t>icni</a:t>
            </a:r>
            <a:r>
              <a:rPr lang="en" sz="2600" b="0" i="0" u="none" strike="noStrike" cap="none" baseline="0">
                <a:solidFill>
                  <a:schemeClr val="dk1"/>
                </a:solidFill>
                <a:latin typeface="Arial Narrow"/>
                <a:ea typeface="Arial Narrow"/>
                <a:cs typeface="Arial Narrow"/>
                <a:sym typeface="Arial Narrow"/>
              </a:rPr>
              <a:t>c dinner, which was attended by some </a:t>
            </a:r>
            <a:r>
              <a:rPr lang="en" sz="2600" b="1" i="0" u="none" strike="noStrike" cap="none" baseline="0">
                <a:solidFill>
                  <a:schemeClr val="dk1"/>
                </a:solidFill>
                <a:latin typeface="Arial Narrow"/>
                <a:ea typeface="Arial Narrow"/>
                <a:cs typeface="Arial Narrow"/>
                <a:sym typeface="Arial Narrow"/>
              </a:rPr>
              <a:t>350 people</a:t>
            </a:r>
            <a:r>
              <a:rPr lang="en" sz="2600" b="0" i="0" u="none" strike="noStrike" cap="none" baseline="0">
                <a:solidFill>
                  <a:schemeClr val="dk1"/>
                </a:solidFill>
                <a:latin typeface="Arial Narrow"/>
                <a:ea typeface="Arial Narrow"/>
                <a:cs typeface="Arial Narrow"/>
                <a:sym typeface="Arial Narrow"/>
              </a:rPr>
              <a:t>.  </a:t>
            </a:r>
          </a:p>
          <a:p>
            <a:pPr marL="228600" marR="0" lvl="0" indent="-109220" algn="l" rtl="0">
              <a:lnSpc>
                <a:spcPct val="100000"/>
              </a:lnSpc>
              <a:spcBef>
                <a:spcPts val="600"/>
              </a:spcBef>
              <a:spcAft>
                <a:spcPts val="0"/>
              </a:spcAft>
              <a:buClr>
                <a:schemeClr val="accent1"/>
              </a:buClr>
              <a:buSzPct val="100000"/>
              <a:buFont typeface="Arial"/>
              <a:buChar char="•"/>
            </a:pPr>
            <a:r>
              <a:rPr lang="en" sz="2600" b="0" i="0" u="none" strike="noStrike" cap="none" baseline="0">
                <a:solidFill>
                  <a:schemeClr val="dk1"/>
                </a:solidFill>
                <a:latin typeface="Arial Narrow"/>
                <a:ea typeface="Arial Narrow"/>
                <a:cs typeface="Arial Narrow"/>
                <a:sym typeface="Arial Narrow"/>
              </a:rPr>
              <a:t>The </a:t>
            </a:r>
            <a:r>
              <a:rPr lang="en" sz="2600" b="1" i="0" u="none" strike="noStrike" cap="none" baseline="0">
                <a:solidFill>
                  <a:schemeClr val="dk1"/>
                </a:solidFill>
                <a:latin typeface="Arial Narrow"/>
                <a:ea typeface="Arial Narrow"/>
                <a:cs typeface="Arial Narrow"/>
                <a:sym typeface="Arial Narrow"/>
              </a:rPr>
              <a:t>dinner</a:t>
            </a:r>
            <a:r>
              <a:rPr lang="en" sz="2600" b="0" i="0" u="none" strike="noStrike" cap="none" baseline="0">
                <a:solidFill>
                  <a:schemeClr val="dk1"/>
                </a:solidFill>
                <a:latin typeface="Arial Narrow"/>
                <a:ea typeface="Arial Narrow"/>
                <a:cs typeface="Arial Narrow"/>
                <a:sym typeface="Arial Narrow"/>
              </a:rPr>
              <a:t> began at 8:00 p.m.  </a:t>
            </a:r>
          </a:p>
          <a:p>
            <a:pPr marL="228600" marR="0" lvl="0" indent="-109220" algn="l" rtl="0">
              <a:lnSpc>
                <a:spcPct val="100000"/>
              </a:lnSpc>
              <a:spcBef>
                <a:spcPts val="600"/>
              </a:spcBef>
              <a:spcAft>
                <a:spcPts val="0"/>
              </a:spcAft>
              <a:buClr>
                <a:schemeClr val="accent1"/>
              </a:buClr>
              <a:buSzPct val="100000"/>
              <a:buFont typeface="Arial"/>
              <a:buChar char="•"/>
            </a:pPr>
            <a:r>
              <a:rPr lang="en" sz="2600" b="0" i="0" u="none" strike="noStrike" cap="none" baseline="0">
                <a:solidFill>
                  <a:schemeClr val="dk1"/>
                </a:solidFill>
                <a:latin typeface="Arial Narrow"/>
                <a:ea typeface="Arial Narrow"/>
                <a:cs typeface="Arial Narrow"/>
                <a:sym typeface="Arial Narrow"/>
              </a:rPr>
              <a:t>The first </a:t>
            </a:r>
            <a:r>
              <a:rPr lang="en" sz="2600" b="1" i="0" u="none" strike="noStrike" cap="none" baseline="0">
                <a:solidFill>
                  <a:schemeClr val="dk1"/>
                </a:solidFill>
                <a:latin typeface="Arial Narrow"/>
                <a:ea typeface="Arial Narrow"/>
                <a:cs typeface="Arial Narrow"/>
                <a:sym typeface="Arial Narrow"/>
              </a:rPr>
              <a:t>sick patients</a:t>
            </a:r>
            <a:r>
              <a:rPr lang="en" sz="2600" b="0" i="0" u="none" strike="noStrike" cap="none" baseline="0">
                <a:solidFill>
                  <a:schemeClr val="dk1"/>
                </a:solidFill>
                <a:latin typeface="Arial Narrow"/>
                <a:ea typeface="Arial Narrow"/>
                <a:cs typeface="Arial Narrow"/>
                <a:sym typeface="Arial Narrow"/>
              </a:rPr>
              <a:t> began arriving at the hospital around 8:25 p.m.</a:t>
            </a:r>
          </a:p>
          <a:p>
            <a:pPr marL="228600" marR="0" lvl="0" indent="-109220" algn="l" rtl="0">
              <a:lnSpc>
                <a:spcPct val="100000"/>
              </a:lnSpc>
              <a:spcBef>
                <a:spcPts val="600"/>
              </a:spcBef>
              <a:spcAft>
                <a:spcPts val="0"/>
              </a:spcAft>
              <a:buClr>
                <a:schemeClr val="accent1"/>
              </a:buClr>
              <a:buSzPct val="100000"/>
              <a:buFont typeface="Arial"/>
              <a:buChar char="•"/>
            </a:pPr>
            <a:r>
              <a:rPr lang="en" sz="2600" b="1" i="0" u="none" strike="noStrike" cap="none" baseline="0">
                <a:solidFill>
                  <a:schemeClr val="dk1"/>
                </a:solidFill>
                <a:latin typeface="Arial Narrow"/>
                <a:ea typeface="Arial Narrow"/>
                <a:cs typeface="Arial Narrow"/>
                <a:sym typeface="Arial Narrow"/>
              </a:rPr>
              <a:t>It is time to explore 2 occupations to help you solve the case...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 calcmode="lin" valueType="num">
                                      <p:cBhvr additive="base">
                                        <p:cTn id="7" dur="1000"/>
                                        <p:tgtEl>
                                          <p:spTgt spid="18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8">
                                            <p:txEl>
                                              <p:pRg st="1" end="1"/>
                                            </p:txEl>
                                          </p:spTgt>
                                        </p:tgtEl>
                                        <p:attrNameLst>
                                          <p:attrName>style.visibility</p:attrName>
                                        </p:attrNameLst>
                                      </p:cBhvr>
                                      <p:to>
                                        <p:strVal val="visible"/>
                                      </p:to>
                                    </p:set>
                                    <p:anim calcmode="lin" valueType="num">
                                      <p:cBhvr additive="base">
                                        <p:cTn id="12" dur="1000"/>
                                        <p:tgtEl>
                                          <p:spTgt spid="18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8">
                                            <p:txEl>
                                              <p:pRg st="2" end="2"/>
                                            </p:txEl>
                                          </p:spTgt>
                                        </p:tgtEl>
                                        <p:attrNameLst>
                                          <p:attrName>style.visibility</p:attrName>
                                        </p:attrNameLst>
                                      </p:cBhvr>
                                      <p:to>
                                        <p:strVal val="visible"/>
                                      </p:to>
                                    </p:set>
                                    <p:anim calcmode="lin" valueType="num">
                                      <p:cBhvr additive="base">
                                        <p:cTn id="17" dur="1000"/>
                                        <p:tgtEl>
                                          <p:spTgt spid="18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8">
                                            <p:txEl>
                                              <p:pRg st="3" end="3"/>
                                            </p:txEl>
                                          </p:spTgt>
                                        </p:tgtEl>
                                        <p:attrNameLst>
                                          <p:attrName>style.visibility</p:attrName>
                                        </p:attrNameLst>
                                      </p:cBhvr>
                                      <p:to>
                                        <p:strVal val="visible"/>
                                      </p:to>
                                    </p:set>
                                    <p:anim calcmode="lin" valueType="num">
                                      <p:cBhvr additive="base">
                                        <p:cTn id="22" dur="1000"/>
                                        <p:tgtEl>
                                          <p:spTgt spid="18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85750"/>
            <a:ext cx="5714999"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000" b="0" i="0" u="none" strike="noStrike" cap="none" baseline="0">
                <a:solidFill>
                  <a:schemeClr val="accent1"/>
                </a:solidFill>
                <a:latin typeface="Impact"/>
                <a:ea typeface="Impact"/>
                <a:cs typeface="Impact"/>
                <a:sym typeface="Impact"/>
              </a:rPr>
              <a:t>HOSPITAL ADMITTANCE </a:t>
            </a:r>
          </a:p>
        </p:txBody>
      </p:sp>
      <p:sp>
        <p:nvSpPr>
          <p:cNvPr id="194" name="Shape 194"/>
          <p:cNvSpPr txBox="1">
            <a:spLocks noGrp="1"/>
          </p:cNvSpPr>
          <p:nvPr>
            <p:ph type="body" idx="1"/>
          </p:nvPr>
        </p:nvSpPr>
        <p:spPr>
          <a:xfrm>
            <a:off x="457200" y="1314450"/>
            <a:ext cx="6858000" cy="2848799"/>
          </a:xfrm>
          <a:prstGeom prst="rect">
            <a:avLst/>
          </a:prstGeom>
          <a:noFill/>
          <a:ln>
            <a:noFill/>
          </a:ln>
        </p:spPr>
        <p:txBody>
          <a:bodyPr lIns="91425" tIns="45700" rIns="91425" bIns="45700" anchor="ctr" anchorCtr="0">
            <a:noAutofit/>
          </a:bodyPr>
          <a:lstStyle/>
          <a:p>
            <a:pPr marL="228600" marR="0" lvl="0" indent="-93979" algn="l" rtl="0">
              <a:lnSpc>
                <a:spcPct val="100000"/>
              </a:lnSpc>
              <a:spcBef>
                <a:spcPts val="0"/>
              </a:spcBef>
              <a:spcAft>
                <a:spcPts val="0"/>
              </a:spcAft>
              <a:buClr>
                <a:schemeClr val="accent1"/>
              </a:buClr>
              <a:buSzPct val="100000"/>
              <a:buFont typeface="Arial"/>
              <a:buChar char="•"/>
            </a:pPr>
            <a:r>
              <a:rPr lang="en" sz="3000" b="0" i="0" u="none" strike="noStrike" cap="none" baseline="0">
                <a:solidFill>
                  <a:schemeClr val="dk1"/>
                </a:solidFill>
                <a:latin typeface="Arial Narrow"/>
                <a:ea typeface="Arial Narrow"/>
                <a:cs typeface="Arial Narrow"/>
                <a:sym typeface="Arial Narrow"/>
              </a:rPr>
              <a:t>The </a:t>
            </a:r>
            <a:r>
              <a:rPr lang="en" sz="3000" b="1" i="1" u="sng" strike="noStrike" cap="none" baseline="0">
                <a:solidFill>
                  <a:srgbClr val="274E13"/>
                </a:solidFill>
                <a:latin typeface="Arial Narrow"/>
                <a:ea typeface="Arial Narrow"/>
                <a:cs typeface="Arial Narrow"/>
                <a:sym typeface="Arial Narrow"/>
              </a:rPr>
              <a:t>admitting clerk</a:t>
            </a:r>
            <a:r>
              <a:rPr lang="en" sz="3000" b="0" i="0" u="none" strike="noStrike" cap="none" baseline="0">
                <a:solidFill>
                  <a:schemeClr val="dk1"/>
                </a:solidFill>
                <a:latin typeface="Arial Narrow"/>
                <a:ea typeface="Arial Narrow"/>
                <a:cs typeface="Arial Narrow"/>
                <a:sym typeface="Arial Narrow"/>
              </a:rPr>
              <a:t> of the hospital job duties include: obtaining personal and </a:t>
            </a:r>
            <a:r>
              <a:rPr lang="en" sz="3000" b="1" i="0" u="none" strike="noStrike" cap="none" baseline="0">
                <a:solidFill>
                  <a:schemeClr val="dk1"/>
                </a:solidFill>
                <a:latin typeface="Arial Narrow"/>
                <a:ea typeface="Arial Narrow"/>
                <a:cs typeface="Arial Narrow"/>
                <a:sym typeface="Arial Narrow"/>
              </a:rPr>
              <a:t>medical insurance information</a:t>
            </a:r>
            <a:r>
              <a:rPr lang="en" sz="3000" b="0" i="0" u="none" strike="noStrike" cap="none" baseline="0">
                <a:solidFill>
                  <a:schemeClr val="dk1"/>
                </a:solidFill>
                <a:latin typeface="Arial Narrow"/>
                <a:ea typeface="Arial Narrow"/>
                <a:cs typeface="Arial Narrow"/>
                <a:sym typeface="Arial Narrow"/>
              </a:rPr>
              <a:t> from all patients.</a:t>
            </a:r>
          </a:p>
          <a:p>
            <a:pPr marL="228600" marR="0" lvl="0" indent="-93979" algn="l" rtl="0">
              <a:lnSpc>
                <a:spcPct val="100000"/>
              </a:lnSpc>
              <a:spcBef>
                <a:spcPts val="600"/>
              </a:spcBef>
              <a:spcAft>
                <a:spcPts val="0"/>
              </a:spcAft>
              <a:buClr>
                <a:schemeClr val="accent1"/>
              </a:buClr>
              <a:buSzPct val="100000"/>
              <a:buFont typeface="Arial"/>
              <a:buChar char="•"/>
            </a:pPr>
            <a:r>
              <a:rPr lang="en" sz="3000" b="0" i="0" u="none" strike="noStrike" cap="none" baseline="0">
                <a:solidFill>
                  <a:schemeClr val="dk1"/>
                </a:solidFill>
                <a:latin typeface="Arial Narrow"/>
                <a:ea typeface="Arial Narrow"/>
                <a:cs typeface="Arial Narrow"/>
                <a:sym typeface="Arial Narrow"/>
              </a:rPr>
              <a:t>Family members begin to arrive and you get </a:t>
            </a:r>
            <a:r>
              <a:rPr lang="en" sz="3000" b="1" i="0" u="none" strike="noStrike" cap="none" baseline="0">
                <a:solidFill>
                  <a:schemeClr val="dk1"/>
                </a:solidFill>
                <a:latin typeface="Arial Narrow"/>
                <a:ea typeface="Arial Narrow"/>
                <a:cs typeface="Arial Narrow"/>
                <a:sym typeface="Arial Narrow"/>
              </a:rPr>
              <a:t>information</a:t>
            </a:r>
            <a:r>
              <a:rPr lang="en" sz="3000" b="0" i="0" u="none" strike="noStrike" cap="none" baseline="0">
                <a:solidFill>
                  <a:schemeClr val="dk1"/>
                </a:solidFill>
                <a:latin typeface="Arial Narrow"/>
                <a:ea typeface="Arial Narrow"/>
                <a:cs typeface="Arial Narrow"/>
                <a:sym typeface="Arial Narrow"/>
              </a:rPr>
              <a:t> from them. </a:t>
            </a:r>
          </a:p>
        </p:txBody>
      </p:sp>
      <p:pic>
        <p:nvPicPr>
          <p:cNvPr id="195" name="Shape 195"/>
          <p:cNvPicPr preferRelativeResize="0">
            <a:picLocks noGrp="1"/>
          </p:cNvPicPr>
          <p:nvPr>
            <p:ph type="body" idx="2"/>
          </p:nvPr>
        </p:nvPicPr>
        <p:blipFill rotWithShape="1">
          <a:blip r:embed="rId3">
            <a:alphaModFix/>
          </a:blip>
          <a:srcRect/>
          <a:stretch/>
        </p:blipFill>
        <p:spPr>
          <a:xfrm>
            <a:off x="7176250" y="153591"/>
            <a:ext cx="1292999" cy="1292999"/>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 calcmode="lin" valueType="num">
                                      <p:cBhvr additive="base">
                                        <p:cTn id="7" dur="1000"/>
                                        <p:tgtEl>
                                          <p:spTgt spid="1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4">
                                            <p:txEl>
                                              <p:pRg st="1" end="1"/>
                                            </p:txEl>
                                          </p:spTgt>
                                        </p:tgtEl>
                                        <p:attrNameLst>
                                          <p:attrName>style.visibility</p:attrName>
                                        </p:attrNameLst>
                                      </p:cBhvr>
                                      <p:to>
                                        <p:strVal val="visible"/>
                                      </p:to>
                                    </p:set>
                                    <p:anim calcmode="lin" valueType="num">
                                      <p:cBhvr additive="base">
                                        <p:cTn id="12" dur="1000"/>
                                        <p:tgtEl>
                                          <p:spTgt spid="1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 calcmode="lin" valueType="num">
                                      <p:cBhvr additive="base">
                                        <p:cTn id="17" dur="1000"/>
                                        <p:tgtEl>
                                          <p:spTgt spid="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0" y="0"/>
            <a:ext cx="2286000" cy="50663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WHAT IS AN EPIDEMI-OLOGIST?</a:t>
            </a:r>
          </a:p>
        </p:txBody>
      </p:sp>
      <p:sp>
        <p:nvSpPr>
          <p:cNvPr id="209" name="Shape 209">
            <a:hlinkClick r:id="rId3"/>
          </p:cNvPr>
          <p:cNvSpPr/>
          <p:nvPr/>
        </p:nvSpPr>
        <p:spPr>
          <a:xfrm>
            <a:off x="2286000" y="0"/>
            <a:ext cx="6858000" cy="5143500"/>
          </a:xfrm>
          <a:prstGeom prst="rect">
            <a:avLst/>
          </a:prstGeom>
          <a:blipFill>
            <a:blip r:embed="rId4">
              <a:alphaModFix/>
            </a:blip>
            <a:stretch>
              <a:fillRect/>
            </a:stretch>
          </a:blipFill>
          <a:ln>
            <a:noFill/>
          </a:ln>
        </p:spPr>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85750"/>
            <a:ext cx="8229600" cy="13443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a:t>#1 - </a:t>
            </a:r>
            <a:r>
              <a:rPr lang="en" b="0" i="0" u="none" strike="noStrike" cap="none" baseline="0">
                <a:solidFill>
                  <a:schemeClr val="accent1"/>
                </a:solidFill>
                <a:latin typeface="Impact"/>
                <a:ea typeface="Impact"/>
                <a:cs typeface="Impact"/>
                <a:sym typeface="Impact"/>
              </a:rPr>
              <a:t>COLLECT DATA ON THE 4 PICNIC CONTRIBUTORS </a:t>
            </a:r>
          </a:p>
        </p:txBody>
      </p:sp>
      <p:sp>
        <p:nvSpPr>
          <p:cNvPr id="216" name="Shape 216"/>
          <p:cNvSpPr txBox="1">
            <a:spLocks noGrp="1"/>
          </p:cNvSpPr>
          <p:nvPr>
            <p:ph type="body" idx="1"/>
          </p:nvPr>
        </p:nvSpPr>
        <p:spPr>
          <a:xfrm>
            <a:off x="218350" y="1707150"/>
            <a:ext cx="8468399" cy="2357100"/>
          </a:xfrm>
          <a:prstGeom prst="rect">
            <a:avLst/>
          </a:prstGeom>
          <a:noFill/>
          <a:ln>
            <a:noFill/>
          </a:ln>
        </p:spPr>
        <p:txBody>
          <a:bodyPr lIns="91425" tIns="45700" rIns="91425" bIns="45700" anchor="ctr" anchorCtr="0">
            <a:noAutofit/>
          </a:bodyPr>
          <a:lstStyle/>
          <a:p>
            <a:pPr lvl="0" indent="264160" rtl="0">
              <a:lnSpc>
                <a:spcPct val="100000"/>
              </a:lnSpc>
              <a:spcBef>
                <a:spcPts val="600"/>
              </a:spcBef>
              <a:buSzPct val="100000"/>
            </a:pPr>
            <a:r>
              <a:rPr lang="en" sz="3000">
                <a:latin typeface="Arial Narrow"/>
                <a:ea typeface="Arial Narrow"/>
                <a:cs typeface="Arial Narrow"/>
                <a:sym typeface="Arial Narrow"/>
              </a:rPr>
              <a:t>The</a:t>
            </a:r>
            <a:r>
              <a:rPr lang="en" sz="3000" b="1">
                <a:latin typeface="Arial Narrow"/>
                <a:ea typeface="Arial Narrow"/>
                <a:cs typeface="Arial Narrow"/>
                <a:sym typeface="Arial Narrow"/>
              </a:rPr>
              <a:t> </a:t>
            </a:r>
            <a:r>
              <a:rPr lang="en" sz="3000" b="1" i="1" u="sng">
                <a:solidFill>
                  <a:srgbClr val="274E13"/>
                </a:solidFill>
                <a:latin typeface="Arial Narrow"/>
                <a:ea typeface="Arial Narrow"/>
                <a:cs typeface="Arial Narrow"/>
                <a:sym typeface="Arial Narrow"/>
              </a:rPr>
              <a:t>epidemiologist</a:t>
            </a:r>
            <a:r>
              <a:rPr lang="en" sz="3000">
                <a:latin typeface="Arial Narrow"/>
                <a:ea typeface="Arial Narrow"/>
                <a:cs typeface="Arial Narrow"/>
                <a:sym typeface="Arial Narrow"/>
              </a:rPr>
              <a:t> interviews the people who brought the food and drink.</a:t>
            </a:r>
          </a:p>
          <a:p>
            <a:pPr lvl="0" indent="264160" rtl="0">
              <a:lnSpc>
                <a:spcPct val="100000"/>
              </a:lnSpc>
              <a:spcBef>
                <a:spcPts val="600"/>
              </a:spcBef>
              <a:buSzPct val="100000"/>
            </a:pPr>
            <a:r>
              <a:rPr lang="en" sz="3000" b="0" i="0" u="none" strike="noStrike" cap="none" baseline="0">
                <a:solidFill>
                  <a:schemeClr val="dk1"/>
                </a:solidFill>
                <a:latin typeface="Arial Narrow"/>
                <a:ea typeface="Arial Narrow"/>
                <a:cs typeface="Arial Narrow"/>
                <a:sym typeface="Arial Narrow"/>
              </a:rPr>
              <a:t>On the next 4 slides you need to collect data (details) </a:t>
            </a:r>
            <a:r>
              <a:rPr lang="en" sz="3000" b="1" i="0" u="none" strike="noStrike" cap="none" baseline="0">
                <a:solidFill>
                  <a:schemeClr val="dk1"/>
                </a:solidFill>
                <a:latin typeface="Arial Narrow"/>
                <a:ea typeface="Arial Narrow"/>
                <a:cs typeface="Arial Narrow"/>
                <a:sym typeface="Arial Narrow"/>
              </a:rPr>
              <a:t>describing the people who contributed to the p</a:t>
            </a:r>
            <a:r>
              <a:rPr lang="en" sz="3000" b="1">
                <a:latin typeface="Arial Narrow"/>
                <a:ea typeface="Arial Narrow"/>
                <a:cs typeface="Arial Narrow"/>
                <a:sym typeface="Arial Narrow"/>
              </a:rPr>
              <a:t>icnic</a:t>
            </a:r>
            <a:r>
              <a:rPr lang="en" sz="3000" b="1" i="0" u="none" strike="noStrike" cap="none" baseline="0">
                <a:solidFill>
                  <a:schemeClr val="dk1"/>
                </a:solidFill>
                <a:latin typeface="Arial Narrow"/>
                <a:ea typeface="Arial Narrow"/>
                <a:cs typeface="Arial Narrow"/>
                <a:sym typeface="Arial Narrow"/>
              </a:rPr>
              <a:t>.</a:t>
            </a:r>
            <a:r>
              <a:rPr lang="en" sz="3000" b="0" i="0" u="none" strike="noStrike" cap="none" baseline="0">
                <a:solidFill>
                  <a:schemeClr val="dk1"/>
                </a:solidFill>
                <a:latin typeface="Arial Narrow"/>
                <a:ea typeface="Arial Narrow"/>
                <a:cs typeface="Arial Narrow"/>
                <a:sym typeface="Arial Narrow"/>
              </a:rPr>
              <a:t> </a:t>
            </a:r>
          </a:p>
          <a:p>
            <a:pPr marL="0" marR="0" lvl="0" indent="0" algn="l" rtl="0">
              <a:lnSpc>
                <a:spcPct val="100000"/>
              </a:lnSpc>
              <a:spcBef>
                <a:spcPts val="600"/>
              </a:spcBef>
              <a:spcAft>
                <a:spcPts val="0"/>
              </a:spcAft>
              <a:buNone/>
            </a:pP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85750"/>
            <a:ext cx="1906500" cy="7385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MOLLY</a:t>
            </a:r>
          </a:p>
        </p:txBody>
      </p:sp>
      <p:sp>
        <p:nvSpPr>
          <p:cNvPr id="222" name="Shape 222"/>
          <p:cNvSpPr txBox="1">
            <a:spLocks noGrp="1"/>
          </p:cNvSpPr>
          <p:nvPr>
            <p:ph type="body" idx="1"/>
          </p:nvPr>
        </p:nvSpPr>
        <p:spPr>
          <a:xfrm>
            <a:off x="457200" y="628650"/>
            <a:ext cx="6323100" cy="3943199"/>
          </a:xfrm>
          <a:prstGeom prst="rect">
            <a:avLst/>
          </a:prstGeom>
          <a:noFill/>
          <a:ln>
            <a:noFill/>
          </a:ln>
        </p:spPr>
        <p:txBody>
          <a:bodyPr lIns="91425" tIns="45700" rIns="91425" bIns="45700" anchor="ctr" anchorCtr="0">
            <a:noAutofit/>
          </a:bodyPr>
          <a:lstStyle/>
          <a:p>
            <a:pPr marL="533400" marR="0" lvl="0" indent="-401320" algn="l" rtl="0">
              <a:lnSpc>
                <a:spcPct val="90000"/>
              </a:lnSpc>
              <a:spcBef>
                <a:spcPts val="0"/>
              </a:spcBef>
              <a:spcAft>
                <a:spcPts val="0"/>
              </a:spcAft>
              <a:buClr>
                <a:schemeClr val="accent1"/>
              </a:buClr>
              <a:buSzPct val="100000"/>
              <a:buFont typeface="Arial"/>
              <a:buChar char="•"/>
            </a:pPr>
            <a:r>
              <a:rPr lang="en" sz="2400" b="0" i="0" u="none" strike="noStrike" cap="none" baseline="0" dirty="0">
                <a:solidFill>
                  <a:schemeClr val="dk1"/>
                </a:solidFill>
                <a:latin typeface="Arial Narrow"/>
                <a:ea typeface="Arial Narrow"/>
                <a:cs typeface="Arial Narrow"/>
                <a:sym typeface="Arial Narrow"/>
              </a:rPr>
              <a:t>She is a local housewife who runs a </a:t>
            </a:r>
            <a:r>
              <a:rPr lang="en" sz="2400" dirty="0">
                <a:latin typeface="Arial Narrow"/>
                <a:ea typeface="Arial Narrow"/>
                <a:cs typeface="Arial Narrow"/>
                <a:sym typeface="Arial Narrow"/>
              </a:rPr>
              <a:t>daycare</a:t>
            </a:r>
            <a:r>
              <a:rPr lang="en" sz="2400" b="0" i="0" u="none" strike="noStrike" cap="none" baseline="0" dirty="0">
                <a:solidFill>
                  <a:schemeClr val="dk1"/>
                </a:solidFill>
                <a:latin typeface="Arial Narrow"/>
                <a:ea typeface="Arial Narrow"/>
                <a:cs typeface="Arial Narrow"/>
                <a:sym typeface="Arial Narrow"/>
              </a:rPr>
              <a:t> center for 9 children approximately 1-8 years old.  </a:t>
            </a:r>
          </a:p>
          <a:p>
            <a:pPr marL="533400" marR="0" lvl="0" indent="-401320" algn="l" rtl="0">
              <a:lnSpc>
                <a:spcPct val="90000"/>
              </a:lnSpc>
              <a:spcBef>
                <a:spcPts val="1000"/>
              </a:spcBef>
              <a:spcAft>
                <a:spcPts val="0"/>
              </a:spcAft>
              <a:buClr>
                <a:schemeClr val="accent1"/>
              </a:buClr>
              <a:buSzPct val="100000"/>
              <a:buFont typeface="Arial"/>
              <a:buChar char="•"/>
            </a:pPr>
            <a:r>
              <a:rPr lang="en" sz="2400" b="0" i="0" u="none" strike="noStrike" cap="none" baseline="0" dirty="0">
                <a:solidFill>
                  <a:schemeClr val="dk1"/>
                </a:solidFill>
                <a:latin typeface="Arial Narrow"/>
                <a:ea typeface="Arial Narrow"/>
                <a:cs typeface="Arial Narrow"/>
                <a:sym typeface="Arial Narrow"/>
              </a:rPr>
              <a:t>She was asked to cook 15 hams.  </a:t>
            </a:r>
          </a:p>
          <a:p>
            <a:pPr marL="533400" marR="0" lvl="0" indent="-401320" algn="l" rtl="0">
              <a:lnSpc>
                <a:spcPct val="90000"/>
              </a:lnSpc>
              <a:spcBef>
                <a:spcPts val="1000"/>
              </a:spcBef>
              <a:spcAft>
                <a:spcPts val="0"/>
              </a:spcAft>
              <a:buClr>
                <a:schemeClr val="accent1"/>
              </a:buClr>
              <a:buSzPct val="100000"/>
              <a:buFont typeface="Arial"/>
              <a:buChar char="•"/>
            </a:pPr>
            <a:r>
              <a:rPr lang="en" sz="2400" b="0" i="0" u="none" strike="noStrike" cap="none" baseline="0" dirty="0">
                <a:solidFill>
                  <a:schemeClr val="dk1"/>
                </a:solidFill>
                <a:latin typeface="Arial Narrow"/>
                <a:ea typeface="Arial Narrow"/>
                <a:cs typeface="Arial Narrow"/>
                <a:sym typeface="Arial Narrow"/>
              </a:rPr>
              <a:t>The day of the banquet she and 3 of her older day care children spent most of the day preparing the hams in her kitchen.  </a:t>
            </a:r>
          </a:p>
          <a:p>
            <a:pPr marL="533400" marR="0" lvl="0" indent="-401320" algn="l" rtl="0">
              <a:lnSpc>
                <a:spcPct val="90000"/>
              </a:lnSpc>
              <a:spcBef>
                <a:spcPts val="1000"/>
              </a:spcBef>
              <a:spcAft>
                <a:spcPts val="0"/>
              </a:spcAft>
              <a:buClr>
                <a:schemeClr val="accent1"/>
              </a:buClr>
              <a:buSzPct val="100000"/>
              <a:buFont typeface="Arial"/>
              <a:buChar char="•"/>
            </a:pPr>
            <a:r>
              <a:rPr lang="en" sz="2400" b="0" i="0" u="none" strike="noStrike" cap="none" baseline="0" dirty="0">
                <a:solidFill>
                  <a:schemeClr val="dk1"/>
                </a:solidFill>
                <a:latin typeface="Arial Narrow"/>
                <a:ea typeface="Arial Narrow"/>
                <a:cs typeface="Arial Narrow"/>
                <a:sym typeface="Arial Narrow"/>
              </a:rPr>
              <a:t>She also has a soft spot for birds and cats; you are told she has 4 birds and </a:t>
            </a:r>
            <a:r>
              <a:rPr lang="en" sz="2400" dirty="0">
                <a:latin typeface="Arial Narrow"/>
                <a:ea typeface="Arial Narrow"/>
                <a:cs typeface="Arial Narrow"/>
                <a:sym typeface="Arial Narrow"/>
              </a:rPr>
              <a:t>8 </a:t>
            </a:r>
            <a:r>
              <a:rPr lang="en" sz="2400" b="0" i="0" u="none" strike="noStrike" cap="none" baseline="0" dirty="0">
                <a:solidFill>
                  <a:schemeClr val="dk1"/>
                </a:solidFill>
                <a:latin typeface="Arial Narrow"/>
                <a:ea typeface="Arial Narrow"/>
                <a:cs typeface="Arial Narrow"/>
                <a:sym typeface="Arial Narrow"/>
              </a:rPr>
              <a:t>cats.</a:t>
            </a:r>
          </a:p>
        </p:txBody>
      </p:sp>
      <p:pic>
        <p:nvPicPr>
          <p:cNvPr id="223" name="Shape 223"/>
          <p:cNvPicPr preferRelativeResize="0">
            <a:picLocks noGrp="1"/>
          </p:cNvPicPr>
          <p:nvPr>
            <p:ph type="body" idx="2"/>
          </p:nvPr>
        </p:nvPicPr>
        <p:blipFill rotWithShape="1">
          <a:blip r:embed="rId3">
            <a:alphaModFix/>
          </a:blip>
          <a:srcRect/>
          <a:stretch/>
        </p:blipFill>
        <p:spPr>
          <a:xfrm>
            <a:off x="6780200" y="200025"/>
            <a:ext cx="1906500" cy="1200000"/>
          </a:xfrm>
          <a:prstGeom prst="rect">
            <a:avLst/>
          </a:prstGeom>
          <a:noFill/>
          <a:ln>
            <a:noFill/>
          </a:ln>
        </p:spPr>
      </p:pic>
      <p:pic>
        <p:nvPicPr>
          <p:cNvPr id="224" name="Shape 224"/>
          <p:cNvPicPr preferRelativeResize="0"/>
          <p:nvPr/>
        </p:nvPicPr>
        <p:blipFill rotWithShape="1">
          <a:blip r:embed="rId4">
            <a:alphaModFix/>
          </a:blip>
          <a:srcRect/>
          <a:stretch/>
        </p:blipFill>
        <p:spPr>
          <a:xfrm>
            <a:off x="6629400" y="2800350"/>
            <a:ext cx="2057400" cy="171450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85750"/>
            <a:ext cx="8229600" cy="10286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r>
              <a:rPr lang="en" sz="4400" b="0" i="0" u="none" strike="noStrike" cap="none" baseline="0">
                <a:solidFill>
                  <a:schemeClr val="accent1"/>
                </a:solidFill>
                <a:latin typeface="Impact"/>
                <a:ea typeface="Impact"/>
                <a:cs typeface="Impact"/>
                <a:sym typeface="Impact"/>
              </a:rPr>
              <a:t>ABRAM</a:t>
            </a:r>
          </a:p>
        </p:txBody>
      </p:sp>
      <p:sp>
        <p:nvSpPr>
          <p:cNvPr id="230" name="Shape 230"/>
          <p:cNvSpPr txBox="1">
            <a:spLocks noGrp="1"/>
          </p:cNvSpPr>
          <p:nvPr>
            <p:ph type="body" idx="1"/>
          </p:nvPr>
        </p:nvSpPr>
        <p:spPr>
          <a:xfrm>
            <a:off x="220275" y="1090375"/>
            <a:ext cx="6445200" cy="3252600"/>
          </a:xfrm>
          <a:prstGeom prst="rect">
            <a:avLst/>
          </a:prstGeom>
          <a:noFill/>
          <a:ln>
            <a:noFill/>
          </a:ln>
        </p:spPr>
        <p:txBody>
          <a:bodyPr lIns="91425" tIns="45700" rIns="91425" bIns="45700" anchor="ctr" anchorCtr="0">
            <a:noAutofit/>
          </a:bodyPr>
          <a:lstStyle/>
          <a:p>
            <a:pPr marL="533400" marR="0" lvl="0" indent="-401320" algn="l" rtl="0">
              <a:lnSpc>
                <a:spcPct val="80000"/>
              </a:lnSpc>
              <a:spcBef>
                <a:spcPts val="0"/>
              </a:spcBef>
              <a:spcAft>
                <a:spcPts val="0"/>
              </a:spcAft>
              <a:buClr>
                <a:schemeClr val="accent1"/>
              </a:buClr>
              <a:buSzPct val="100000"/>
              <a:buFont typeface="Arial"/>
              <a:buChar char="•"/>
            </a:pPr>
            <a:r>
              <a:rPr lang="en" sz="2400" b="0" i="0" u="none" strike="noStrike" cap="none" baseline="0" dirty="0">
                <a:solidFill>
                  <a:schemeClr val="dk1"/>
                </a:solidFill>
                <a:latin typeface="Arial Narrow"/>
                <a:ea typeface="Arial Narrow"/>
                <a:cs typeface="Arial Narrow"/>
                <a:sym typeface="Arial Narrow"/>
              </a:rPr>
              <a:t>He is the manager of the </a:t>
            </a:r>
            <a:r>
              <a:rPr lang="en-US" sz="2400" b="0" i="0" u="none" strike="noStrike" cap="none" baseline="0" dirty="0">
                <a:solidFill>
                  <a:schemeClr val="dk1"/>
                </a:solidFill>
                <a:latin typeface="Arial Narrow"/>
                <a:ea typeface="Arial Narrow"/>
                <a:cs typeface="Arial Narrow"/>
                <a:sym typeface="Arial Narrow"/>
              </a:rPr>
              <a:t>Fantastic </a:t>
            </a:r>
            <a:r>
              <a:rPr lang="en" sz="2400" b="0" i="0" u="none" strike="noStrike" cap="none" baseline="0" dirty="0">
                <a:solidFill>
                  <a:schemeClr val="dk1"/>
                </a:solidFill>
                <a:latin typeface="Arial Narrow"/>
                <a:ea typeface="Arial Narrow"/>
                <a:cs typeface="Arial Narrow"/>
                <a:sym typeface="Arial Narrow"/>
              </a:rPr>
              <a:t>Fertilizer outlet in the state’s Capit</a:t>
            </a:r>
            <a:r>
              <a:rPr lang="en" sz="2400" dirty="0">
                <a:latin typeface="Arial Narrow"/>
                <a:ea typeface="Arial Narrow"/>
                <a:cs typeface="Arial Narrow"/>
                <a:sym typeface="Arial Narrow"/>
              </a:rPr>
              <a:t>a</a:t>
            </a:r>
            <a:r>
              <a:rPr lang="en" sz="2400" b="0" i="0" u="none" strike="noStrike" cap="none" baseline="0" dirty="0">
                <a:solidFill>
                  <a:schemeClr val="dk1"/>
                </a:solidFill>
                <a:latin typeface="Arial Narrow"/>
                <a:ea typeface="Arial Narrow"/>
                <a:cs typeface="Arial Narrow"/>
                <a:sym typeface="Arial Narrow"/>
              </a:rPr>
              <a:t>l, about 29 miles away.  </a:t>
            </a:r>
          </a:p>
          <a:p>
            <a:pPr marL="533400" marR="0" lvl="0" indent="-401320" algn="l" rtl="0">
              <a:lnSpc>
                <a:spcPct val="80000"/>
              </a:lnSpc>
              <a:spcBef>
                <a:spcPts val="1000"/>
              </a:spcBef>
              <a:spcAft>
                <a:spcPts val="0"/>
              </a:spcAft>
              <a:buClr>
                <a:schemeClr val="accent1"/>
              </a:buClr>
              <a:buSzPct val="100000"/>
              <a:buFont typeface="Arial"/>
              <a:buChar char="•"/>
            </a:pPr>
            <a:r>
              <a:rPr lang="en" sz="2400" b="0" i="0" u="none" strike="noStrike" cap="none" baseline="0" dirty="0">
                <a:solidFill>
                  <a:schemeClr val="dk1"/>
                </a:solidFill>
                <a:latin typeface="Arial Narrow"/>
                <a:ea typeface="Arial Narrow"/>
                <a:cs typeface="Arial Narrow"/>
                <a:sym typeface="Arial Narrow"/>
              </a:rPr>
              <a:t>He has been ill recently, and only helped mix the salad after nobody else would volunteer to do it. </a:t>
            </a:r>
          </a:p>
          <a:p>
            <a:pPr marL="533400" marR="0" lvl="0" indent="-401320" algn="l" rtl="0">
              <a:lnSpc>
                <a:spcPct val="80000"/>
              </a:lnSpc>
              <a:spcBef>
                <a:spcPts val="1000"/>
              </a:spcBef>
              <a:spcAft>
                <a:spcPts val="0"/>
              </a:spcAft>
              <a:buClr>
                <a:schemeClr val="accent1"/>
              </a:buClr>
              <a:buSzPct val="100000"/>
              <a:buFont typeface="Arial"/>
              <a:buChar char="•"/>
            </a:pPr>
            <a:r>
              <a:rPr lang="en" sz="2400" b="0" i="0" u="none" strike="noStrike" cap="none" baseline="0" dirty="0">
                <a:solidFill>
                  <a:schemeClr val="dk1"/>
                </a:solidFill>
                <a:latin typeface="Arial Narrow"/>
                <a:ea typeface="Arial Narrow"/>
                <a:cs typeface="Arial Narrow"/>
                <a:sym typeface="Arial Narrow"/>
              </a:rPr>
              <a:t>Symptoms of his recent illness include double vision, diarrhea, high fever and skin lesions (</a:t>
            </a:r>
            <a:r>
              <a:rPr lang="en-US" sz="2400" b="0" i="0" u="none" strike="noStrike" cap="none" baseline="0" dirty="0">
                <a:solidFill>
                  <a:schemeClr val="dk1"/>
                </a:solidFill>
                <a:latin typeface="Arial Narrow"/>
                <a:ea typeface="Arial Narrow"/>
                <a:cs typeface="Arial Narrow"/>
                <a:sym typeface="Arial Narrow"/>
              </a:rPr>
              <a:t>open sores on the skin)</a:t>
            </a:r>
            <a:r>
              <a:rPr lang="en" sz="2400" b="0" i="0" u="none" strike="noStrike" cap="none" baseline="0" dirty="0">
                <a:solidFill>
                  <a:schemeClr val="dk1"/>
                </a:solidFill>
                <a:latin typeface="Arial Narrow"/>
                <a:ea typeface="Arial Narrow"/>
                <a:cs typeface="Arial Narrow"/>
                <a:sym typeface="Arial Narrow"/>
              </a:rPr>
              <a:t>  </a:t>
            </a:r>
          </a:p>
          <a:p>
            <a:pPr marL="533400" marR="0" lvl="0" indent="-401320" algn="l" rtl="0">
              <a:lnSpc>
                <a:spcPct val="80000"/>
              </a:lnSpc>
              <a:spcBef>
                <a:spcPts val="1000"/>
              </a:spcBef>
              <a:spcAft>
                <a:spcPts val="0"/>
              </a:spcAft>
              <a:buClr>
                <a:schemeClr val="accent1"/>
              </a:buClr>
              <a:buSzPct val="100000"/>
              <a:buFont typeface="Arial"/>
              <a:buChar char="•"/>
            </a:pPr>
            <a:r>
              <a:rPr lang="en" sz="2400" b="0" i="0" u="none" strike="noStrike" cap="none" baseline="0" dirty="0">
                <a:solidFill>
                  <a:schemeClr val="dk1"/>
                </a:solidFill>
                <a:latin typeface="Arial Narrow"/>
                <a:ea typeface="Arial Narrow"/>
                <a:cs typeface="Arial Narrow"/>
                <a:sym typeface="Arial Narrow"/>
              </a:rPr>
              <a:t>He feels fine now.</a:t>
            </a:r>
          </a:p>
        </p:txBody>
      </p:sp>
      <p:pic>
        <p:nvPicPr>
          <p:cNvPr id="231" name="Shape 231"/>
          <p:cNvPicPr preferRelativeResize="0">
            <a:picLocks noGrp="1"/>
          </p:cNvPicPr>
          <p:nvPr>
            <p:ph type="body" idx="2"/>
          </p:nvPr>
        </p:nvPicPr>
        <p:blipFill rotWithShape="1">
          <a:blip r:embed="rId3">
            <a:alphaModFix/>
          </a:blip>
          <a:srcRect/>
          <a:stretch/>
        </p:blipFill>
        <p:spPr>
          <a:xfrm>
            <a:off x="6477000" y="1628775"/>
            <a:ext cx="2211387" cy="3086099"/>
          </a:xfrm>
          <a:prstGeom prst="rect">
            <a:avLst/>
          </a:prstGeom>
          <a:noFill/>
          <a:ln>
            <a:noFill/>
          </a:ln>
        </p:spPr>
      </p:pic>
      <p:pic>
        <p:nvPicPr>
          <p:cNvPr id="232" name="Shape 232"/>
          <p:cNvPicPr preferRelativeResize="0"/>
          <p:nvPr/>
        </p:nvPicPr>
        <p:blipFill rotWithShape="1">
          <a:blip r:embed="rId4">
            <a:alphaModFix/>
          </a:blip>
          <a:srcRect/>
          <a:stretch/>
        </p:blipFill>
        <p:spPr>
          <a:xfrm>
            <a:off x="6665527" y="193175"/>
            <a:ext cx="1974600" cy="1435500"/>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2288</Words>
  <Application>Microsoft Office PowerPoint</Application>
  <PresentationFormat>On-screen Show (16:9)</PresentationFormat>
  <Paragraphs>136</Paragraphs>
  <Slides>28</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Impact</vt:lpstr>
      <vt:lpstr>Arial Narrow</vt:lpstr>
      <vt:lpstr>Tahoma</vt:lpstr>
      <vt:lpstr>Syncopate</vt:lpstr>
      <vt:lpstr>Arial</vt:lpstr>
      <vt:lpstr>Noto Symbol</vt:lpstr>
      <vt:lpstr>Main Event</vt:lpstr>
      <vt:lpstr>simple-light</vt:lpstr>
      <vt:lpstr>  MISSION POSSIBLE:      </vt:lpstr>
      <vt:lpstr>HEALTH INFORMATICS OCCUPATIONS</vt:lpstr>
      <vt:lpstr>IT COULD HAPPEN ANYWHERE . . .</vt:lpstr>
      <vt:lpstr>DATA REVIEW: </vt:lpstr>
      <vt:lpstr>HOSPITAL ADMITTANCE </vt:lpstr>
      <vt:lpstr>WHAT IS AN EPIDEMI-OLOGIST?</vt:lpstr>
      <vt:lpstr>#1 - COLLECT DATA ON THE 4 PICNIC CONTRIBUTORS </vt:lpstr>
      <vt:lpstr>MOLLY</vt:lpstr>
      <vt:lpstr>ABRAM</vt:lpstr>
      <vt:lpstr>JOHN</vt:lpstr>
      <vt:lpstr>BACK AT THE SCENE</vt:lpstr>
      <vt:lpstr>THERE ARE MANY REASONS WHY PEOPLE GET SICK. </vt:lpstr>
      <vt:lpstr>#2 - ILLNESS CHART</vt:lpstr>
      <vt:lpstr>INFLUENZA (FLU)</vt:lpstr>
      <vt:lpstr>HEPATITIS A </vt:lpstr>
      <vt:lpstr>SALMONELLA </vt:lpstr>
      <vt:lpstr>LEAD POISONING </vt:lpstr>
      <vt:lpstr>For something interesting-  Look up what happened in Flint, Michigan.  </vt:lpstr>
      <vt:lpstr>CADMIUM POISONING </vt:lpstr>
      <vt:lpstr>#3 - EPIDEMIOLOGIST CHART</vt:lpstr>
      <vt:lpstr>EPIDEMIOLOGIST CHART </vt:lpstr>
      <vt:lpstr>EPIDEMIOLOGIST CHART</vt:lpstr>
      <vt:lpstr>EPIDEMIOLOGIST CHART</vt:lpstr>
      <vt:lpstr>DATA REVIEW</vt:lpstr>
      <vt:lpstr>***STOP *** Complete  worksheet before proceeding </vt:lpstr>
      <vt:lpstr>MEANWHILE, AT THE HOSPITAL…</vt:lpstr>
      <vt:lpstr>DID YOU SOLVE THE CASE CORRECTLY?</vt:lpstr>
      <vt:lpstr>CONGRATULATIONS!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POSSIBLE:</dc:title>
  <dc:creator>Debbie Hitesman</dc:creator>
  <cp:lastModifiedBy>Debbie Hitesman</cp:lastModifiedBy>
  <cp:revision>2</cp:revision>
  <dcterms:modified xsi:type="dcterms:W3CDTF">2022-09-09T21:52:15Z</dcterms:modified>
</cp:coreProperties>
</file>